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E_B0EBCEF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B_52674A14.xml" ContentType="application/vnd.ms-powerpoint.comment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6" r:id="rId5"/>
    <p:sldId id="295" r:id="rId6"/>
    <p:sldId id="270" r:id="rId7"/>
    <p:sldId id="258" r:id="rId8"/>
    <p:sldId id="278" r:id="rId9"/>
    <p:sldId id="260" r:id="rId10"/>
    <p:sldId id="267" r:id="rId11"/>
    <p:sldId id="269" r:id="rId12"/>
    <p:sldId id="292" r:id="rId13"/>
    <p:sldId id="268" r:id="rId14"/>
    <p:sldId id="283" r:id="rId15"/>
    <p:sldId id="285" r:id="rId16"/>
    <p:sldId id="296" r:id="rId17"/>
    <p:sldId id="294" r:id="rId18"/>
    <p:sldId id="290" r:id="rId19"/>
    <p:sldId id="297" r:id="rId20"/>
    <p:sldId id="298" r:id="rId21"/>
    <p:sldId id="299" r:id="rId22"/>
    <p:sldId id="289" r:id="rId23"/>
    <p:sldId id="293" r:id="rId24"/>
  </p:sldIdLst>
  <p:sldSz cx="9144000" cy="5143500" type="screen16x9"/>
  <p:notesSz cx="9144000" cy="6858000"/>
  <p:defaultTex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146DF72-1067-4714-8F84-8584917FE187}">
          <p14:sldIdLst>
            <p14:sldId id="256"/>
            <p14:sldId id="295"/>
          </p14:sldIdLst>
        </p14:section>
        <p14:section name="Background" id="{FFA070A1-9BEA-40DF-A3A2-B6F3345701EC}">
          <p14:sldIdLst>
            <p14:sldId id="270"/>
            <p14:sldId id="258"/>
            <p14:sldId id="278"/>
            <p14:sldId id="260"/>
            <p14:sldId id="267"/>
            <p14:sldId id="269"/>
            <p14:sldId id="292"/>
          </p14:sldIdLst>
        </p14:section>
        <p14:section name="Software choice and access" id="{8EFA2F58-7874-4791-B7A3-B0E3812E48F2}">
          <p14:sldIdLst>
            <p14:sldId id="268"/>
            <p14:sldId id="283"/>
            <p14:sldId id="285"/>
          </p14:sldIdLst>
        </p14:section>
        <p14:section name="Applications" id="{938D2700-CABC-4ED2-9686-8DFF8D7BDE4D}">
          <p14:sldIdLst>
            <p14:sldId id="296"/>
            <p14:sldId id="294"/>
          </p14:sldIdLst>
        </p14:section>
        <p14:section name="Live Demo" id="{8BA78977-2894-4C42-A3F0-CD94C94DEFEB}">
          <p14:sldIdLst>
            <p14:sldId id="290"/>
            <p14:sldId id="297"/>
            <p14:sldId id="298"/>
            <p14:sldId id="299"/>
          </p14:sldIdLst>
        </p14:section>
        <p14:section name="DIY" id="{F875B86E-109C-4778-9369-2C9408917548}">
          <p14:sldIdLst>
            <p14:sldId id="289"/>
          </p14:sldIdLst>
        </p14:section>
        <p14:section name="EBI AlphaFold guide" id="{13923819-9A2D-4A59-8358-3812C8DAEF38}">
          <p14:sldIdLst>
            <p14:sldId id="2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358EDF-5098-8567-456B-C23F0CA19C11}" name="Keiran Rowell" initials="KR" userId="S::z3374843@ad.unsw.edu.au::7fcbd16c-e09b-41e5-a561-38d1c96da0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519"/>
    <a:srgbClr val="1414B8"/>
    <a:srgbClr val="25B825"/>
    <a:srgbClr val="005800"/>
    <a:srgbClr val="000061"/>
    <a:srgbClr val="7895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94E09-ACF1-433D-8974-E55A6261D7F1}" v="5" dt="2025-11-13T10:06:44.524"/>
    <p1510:client id="{15831356-B976-4028-ACF1-A12DA4E6F4C6}" v="44" dt="2025-11-12T21:13:30.092"/>
    <p1510:client id="{6D529F6F-9A3A-42D4-9B1B-015B8D977393}" v="101" dt="2025-11-11T12:24:32.306"/>
    <p1510:client id="{76ABACA2-19CA-49DF-8573-D8CC59266836}" v="9" dt="2025-11-12T06:12:20.502"/>
    <p1510:client id="{8AEAEDF0-8A45-4F84-8693-8DC3897675E5}" v="155" dt="2025-11-12T03:12:59.257"/>
    <p1510:client id="{AC7D2D18-A442-4FBB-8901-4EB7D37A8EB0}" v="181" dt="2025-11-12T02:45:05.260"/>
    <p1510:client id="{AED3716A-281E-4291-AC25-399D1EC63F0E}" v="76" dt="2025-11-11T19:44:42.300"/>
    <p1510:client id="{C63E5D59-9976-47CD-81A8-9571D7E757B0}" v="245" dt="2025-11-11T12:53:33.193"/>
    <p1510:client id="{DA0DACF9-D4F7-479A-9F1E-C5E7C96284A3}" v="128" dt="2025-11-12T03:24:17.555"/>
    <p1510:client id="{E1F0246E-1512-4929-9AC5-EEA629620E44}" v="1" dt="2025-11-12T05:59:46.968"/>
    <p1510:client id="{EC3ED289-8D3B-4D9C-8B7E-968E4E746F93}" v="40" dt="2025-11-13T00:44:18.405"/>
    <p1510:client id="{F069CED0-4309-4D06-8E5F-B89073D1F175}" v="1484" dt="2025-11-11T11:56:56.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ran Rowell" userId="S::z3374843@ad.unsw.edu.au::7fcbd16c-e09b-41e5-a561-38d1c96da0ae" providerId="AD" clId="Web-{15831356-B976-4028-ACF1-A12DA4E6F4C6}"/>
    <pc:docChg chg="modSld sldOrd">
      <pc:chgData name="Keiran Rowell" userId="S::z3374843@ad.unsw.edu.au::7fcbd16c-e09b-41e5-a561-38d1c96da0ae" providerId="AD" clId="Web-{15831356-B976-4028-ACF1-A12DA4E6F4C6}" dt="2025-11-12T21:13:30.092" v="35" actId="1076"/>
      <pc:docMkLst>
        <pc:docMk/>
      </pc:docMkLst>
      <pc:sldChg chg="modSp">
        <pc:chgData name="Keiran Rowell" userId="S::z3374843@ad.unsw.edu.au::7fcbd16c-e09b-41e5-a561-38d1c96da0ae" providerId="AD" clId="Web-{15831356-B976-4028-ACF1-A12DA4E6F4C6}" dt="2025-11-12T20:46:07.981" v="20" actId="14100"/>
        <pc:sldMkLst>
          <pc:docMk/>
          <pc:sldMk cId="2309743148" sldId="268"/>
        </pc:sldMkLst>
        <pc:spChg chg="mod">
          <ac:chgData name="Keiran Rowell" userId="S::z3374843@ad.unsw.edu.au::7fcbd16c-e09b-41e5-a561-38d1c96da0ae" providerId="AD" clId="Web-{15831356-B976-4028-ACF1-A12DA4E6F4C6}" dt="2025-11-12T20:46:07.981" v="20" actId="14100"/>
          <ac:spMkLst>
            <pc:docMk/>
            <pc:sldMk cId="2309743148" sldId="268"/>
            <ac:spMk id="11" creationId="{32A6544A-8A3A-213E-5643-ED15D072834F}"/>
          </ac:spMkLst>
        </pc:spChg>
      </pc:sldChg>
      <pc:sldChg chg="modSp">
        <pc:chgData name="Keiran Rowell" userId="S::z3374843@ad.unsw.edu.au::7fcbd16c-e09b-41e5-a561-38d1c96da0ae" providerId="AD" clId="Web-{15831356-B976-4028-ACF1-A12DA4E6F4C6}" dt="2025-11-12T21:05:40.199" v="21" actId="1076"/>
        <pc:sldMkLst>
          <pc:docMk/>
          <pc:sldMk cId="2273700178" sldId="292"/>
        </pc:sldMkLst>
        <pc:spChg chg="mod">
          <ac:chgData name="Keiran Rowell" userId="S::z3374843@ad.unsw.edu.au::7fcbd16c-e09b-41e5-a561-38d1c96da0ae" providerId="AD" clId="Web-{15831356-B976-4028-ACF1-A12DA4E6F4C6}" dt="2025-11-12T21:05:40.199" v="21" actId="1076"/>
          <ac:spMkLst>
            <pc:docMk/>
            <pc:sldMk cId="2273700178" sldId="292"/>
            <ac:spMk id="25" creationId="{03A959B8-C281-AFF8-8053-F4ABCD23B852}"/>
          </ac:spMkLst>
        </pc:spChg>
      </pc:sldChg>
      <pc:sldChg chg="modSp ord">
        <pc:chgData name="Keiran Rowell" userId="S::z3374843@ad.unsw.edu.au::7fcbd16c-e09b-41e5-a561-38d1c96da0ae" providerId="AD" clId="Web-{15831356-B976-4028-ACF1-A12DA4E6F4C6}" dt="2025-11-12T21:13:30.092" v="35" actId="1076"/>
        <pc:sldMkLst>
          <pc:docMk/>
          <pc:sldMk cId="3468120511" sldId="296"/>
        </pc:sldMkLst>
        <pc:spChg chg="mod">
          <ac:chgData name="Keiran Rowell" userId="S::z3374843@ad.unsw.edu.au::7fcbd16c-e09b-41e5-a561-38d1c96da0ae" providerId="AD" clId="Web-{15831356-B976-4028-ACF1-A12DA4E6F4C6}" dt="2025-11-12T21:13:27.358" v="34" actId="1076"/>
          <ac:spMkLst>
            <pc:docMk/>
            <pc:sldMk cId="3468120511" sldId="296"/>
            <ac:spMk id="3" creationId="{6BFE5193-D45C-4706-05BD-3FB37FFB47F5}"/>
          </ac:spMkLst>
        </pc:spChg>
        <pc:spChg chg="mod">
          <ac:chgData name="Keiran Rowell" userId="S::z3374843@ad.unsw.edu.au::7fcbd16c-e09b-41e5-a561-38d1c96da0ae" providerId="AD" clId="Web-{15831356-B976-4028-ACF1-A12DA4E6F4C6}" dt="2025-11-12T21:13:30.092" v="35" actId="1076"/>
          <ac:spMkLst>
            <pc:docMk/>
            <pc:sldMk cId="3468120511" sldId="296"/>
            <ac:spMk id="7" creationId="{9FD47E5F-352E-A85B-E302-37875DFD3429}"/>
          </ac:spMkLst>
        </pc:spChg>
      </pc:sldChg>
      <pc:sldChg chg="modSp">
        <pc:chgData name="Keiran Rowell" userId="S::z3374843@ad.unsw.edu.au::7fcbd16c-e09b-41e5-a561-38d1c96da0ae" providerId="AD" clId="Web-{15831356-B976-4028-ACF1-A12DA4E6F4C6}" dt="2025-11-12T20:44:24.886" v="12" actId="14100"/>
        <pc:sldMkLst>
          <pc:docMk/>
          <pc:sldMk cId="1801417893" sldId="298"/>
        </pc:sldMkLst>
        <pc:picChg chg="mod modCrop">
          <ac:chgData name="Keiran Rowell" userId="S::z3374843@ad.unsw.edu.au::7fcbd16c-e09b-41e5-a561-38d1c96da0ae" providerId="AD" clId="Web-{15831356-B976-4028-ACF1-A12DA4E6F4C6}" dt="2025-11-12T20:43:29.979" v="6" actId="1076"/>
          <ac:picMkLst>
            <pc:docMk/>
            <pc:sldMk cId="1801417893" sldId="298"/>
            <ac:picMk id="5" creationId="{F574B97B-D34E-C7A2-D221-46AD58E1A9F3}"/>
          </ac:picMkLst>
        </pc:picChg>
        <pc:picChg chg="mod">
          <ac:chgData name="Keiran Rowell" userId="S::z3374843@ad.unsw.edu.au::7fcbd16c-e09b-41e5-a561-38d1c96da0ae" providerId="AD" clId="Web-{15831356-B976-4028-ACF1-A12DA4E6F4C6}" dt="2025-11-12T20:43:19.744" v="4" actId="1076"/>
          <ac:picMkLst>
            <pc:docMk/>
            <pc:sldMk cId="1801417893" sldId="298"/>
            <ac:picMk id="8" creationId="{20702B18-6188-4D60-7A88-70E0B8374E56}"/>
          </ac:picMkLst>
        </pc:picChg>
        <pc:picChg chg="mod">
          <ac:chgData name="Keiran Rowell" userId="S::z3374843@ad.unsw.edu.au::7fcbd16c-e09b-41e5-a561-38d1c96da0ae" providerId="AD" clId="Web-{15831356-B976-4028-ACF1-A12DA4E6F4C6}" dt="2025-11-12T20:44:24.886" v="12" actId="14100"/>
          <ac:picMkLst>
            <pc:docMk/>
            <pc:sldMk cId="1801417893" sldId="298"/>
            <ac:picMk id="9" creationId="{ED27FD72-D380-3718-563C-A81910D0191F}"/>
          </ac:picMkLst>
        </pc:picChg>
        <pc:picChg chg="mod">
          <ac:chgData name="Keiran Rowell" userId="S::z3374843@ad.unsw.edu.au::7fcbd16c-e09b-41e5-a561-38d1c96da0ae" providerId="AD" clId="Web-{15831356-B976-4028-ACF1-A12DA4E6F4C6}" dt="2025-11-12T20:44:03.698" v="9" actId="1076"/>
          <ac:picMkLst>
            <pc:docMk/>
            <pc:sldMk cId="1801417893" sldId="298"/>
            <ac:picMk id="10" creationId="{64815119-D44B-FD42-A420-F95CDB9A8304}"/>
          </ac:picMkLst>
        </pc:picChg>
      </pc:sldChg>
    </pc:docChg>
  </pc:docChgLst>
  <pc:docChgLst>
    <pc:chgData name="Keiran Rowell" userId="S::z3374843@ad.unsw.edu.au::7fcbd16c-e09b-41e5-a561-38d1c96da0ae" providerId="AD" clId="Web-{F5887D5E-B00C-4327-BB10-17C93A165F94}"/>
    <pc:docChg chg="addSld delSld modSld sldOrd addSection modSection">
      <pc:chgData name="Keiran Rowell" userId="S::z3374843@ad.unsw.edu.au::7fcbd16c-e09b-41e5-a561-38d1c96da0ae" providerId="AD" clId="Web-{F5887D5E-B00C-4327-BB10-17C93A165F94}" dt="2025-11-11T04:32:41.649" v="846" actId="1076"/>
      <pc:docMkLst>
        <pc:docMk/>
      </pc:docMkLst>
      <pc:sldChg chg="modSp ord">
        <pc:chgData name="Keiran Rowell" userId="S::z3374843@ad.unsw.edu.au::7fcbd16c-e09b-41e5-a561-38d1c96da0ae" providerId="AD" clId="Web-{F5887D5E-B00C-4327-BB10-17C93A165F94}" dt="2025-11-10T22:32:13.893" v="141" actId="1076"/>
        <pc:sldMkLst>
          <pc:docMk/>
          <pc:sldMk cId="1706193268" sldId="256"/>
        </pc:sldMkLst>
        <pc:spChg chg="mod">
          <ac:chgData name="Keiran Rowell" userId="S::z3374843@ad.unsw.edu.au::7fcbd16c-e09b-41e5-a561-38d1c96da0ae" providerId="AD" clId="Web-{F5887D5E-B00C-4327-BB10-17C93A165F94}" dt="2025-11-10T22:32:13.893" v="141" actId="1076"/>
          <ac:spMkLst>
            <pc:docMk/>
            <pc:sldMk cId="1706193268" sldId="256"/>
            <ac:spMk id="4" creationId="{470E2A55-C2D6-3843-8298-3A3F0F11B014}"/>
          </ac:spMkLst>
        </pc:spChg>
      </pc:sldChg>
      <pc:sldChg chg="modSp">
        <pc:chgData name="Keiran Rowell" userId="S::z3374843@ad.unsw.edu.au::7fcbd16c-e09b-41e5-a561-38d1c96da0ae" providerId="AD" clId="Web-{F5887D5E-B00C-4327-BB10-17C93A165F94}" dt="2025-11-10T22:28:56.919" v="98" actId="20577"/>
        <pc:sldMkLst>
          <pc:docMk/>
          <pc:sldMk cId="3984038218" sldId="267"/>
        </pc:sldMkLst>
        <pc:spChg chg="mod">
          <ac:chgData name="Keiran Rowell" userId="S::z3374843@ad.unsw.edu.au::7fcbd16c-e09b-41e5-a561-38d1c96da0ae" providerId="AD" clId="Web-{F5887D5E-B00C-4327-BB10-17C93A165F94}" dt="2025-11-10T22:28:56.919" v="98" actId="20577"/>
          <ac:spMkLst>
            <pc:docMk/>
            <pc:sldMk cId="3984038218" sldId="267"/>
            <ac:spMk id="4" creationId="{CCCDD444-3074-761D-FE80-1DEB1BAE4CE2}"/>
          </ac:spMkLst>
        </pc:spChg>
      </pc:sldChg>
      <pc:sldChg chg="delSp modSp ord delAnim">
        <pc:chgData name="Keiran Rowell" userId="S::z3374843@ad.unsw.edu.au::7fcbd16c-e09b-41e5-a561-38d1c96da0ae" providerId="AD" clId="Web-{F5887D5E-B00C-4327-BB10-17C93A165F94}" dt="2025-11-11T03:44:18.044" v="542" actId="1076"/>
        <pc:sldMkLst>
          <pc:docMk/>
          <pc:sldMk cId="2309743148" sldId="268"/>
        </pc:sldMkLst>
        <pc:spChg chg="mod">
          <ac:chgData name="Keiran Rowell" userId="S::z3374843@ad.unsw.edu.au::7fcbd16c-e09b-41e5-a561-38d1c96da0ae" providerId="AD" clId="Web-{F5887D5E-B00C-4327-BB10-17C93A165F94}" dt="2025-11-10T22:30:32.938" v="121" actId="20577"/>
          <ac:spMkLst>
            <pc:docMk/>
            <pc:sldMk cId="2309743148" sldId="268"/>
            <ac:spMk id="4" creationId="{4C2E5463-48A4-3930-BEFB-4BC33E5BCE50}"/>
          </ac:spMkLst>
        </pc:spChg>
        <pc:spChg chg="mod">
          <ac:chgData name="Keiran Rowell" userId="S::z3374843@ad.unsw.edu.au::7fcbd16c-e09b-41e5-a561-38d1c96da0ae" providerId="AD" clId="Web-{F5887D5E-B00C-4327-BB10-17C93A165F94}" dt="2025-11-11T03:44:18.044" v="542" actId="1076"/>
          <ac:spMkLst>
            <pc:docMk/>
            <pc:sldMk cId="2309743148" sldId="268"/>
            <ac:spMk id="11" creationId="{32A6544A-8A3A-213E-5643-ED15D072834F}"/>
          </ac:spMkLst>
        </pc:spChg>
        <pc:spChg chg="mod">
          <ac:chgData name="Keiran Rowell" userId="S::z3374843@ad.unsw.edu.au::7fcbd16c-e09b-41e5-a561-38d1c96da0ae" providerId="AD" clId="Web-{F5887D5E-B00C-4327-BB10-17C93A165F94}" dt="2025-11-10T22:30:02.015" v="106" actId="1076"/>
          <ac:spMkLst>
            <pc:docMk/>
            <pc:sldMk cId="2309743148" sldId="268"/>
            <ac:spMk id="47" creationId="{F01D68D2-3E66-3226-8B60-B0FF4B823C85}"/>
          </ac:spMkLst>
        </pc:spChg>
        <pc:picChg chg="mod">
          <ac:chgData name="Keiran Rowell" userId="S::z3374843@ad.unsw.edu.au::7fcbd16c-e09b-41e5-a561-38d1c96da0ae" providerId="AD" clId="Web-{F5887D5E-B00C-4327-BB10-17C93A165F94}" dt="2025-11-10T22:30:01.999" v="105" actId="1076"/>
          <ac:picMkLst>
            <pc:docMk/>
            <pc:sldMk cId="2309743148" sldId="268"/>
            <ac:picMk id="46" creationId="{61522A54-86E5-27FB-2B42-0FFEDB1FC85C}"/>
          </ac:picMkLst>
        </pc:picChg>
      </pc:sldChg>
      <pc:sldChg chg="modSp">
        <pc:chgData name="Keiran Rowell" userId="S::z3374843@ad.unsw.edu.au::7fcbd16c-e09b-41e5-a561-38d1c96da0ae" providerId="AD" clId="Web-{F5887D5E-B00C-4327-BB10-17C93A165F94}" dt="2025-11-10T22:31:38.814" v="137" actId="20577"/>
        <pc:sldMkLst>
          <pc:docMk/>
          <pc:sldMk cId="1090690195" sldId="269"/>
        </pc:sldMkLst>
        <pc:spChg chg="mod">
          <ac:chgData name="Keiran Rowell" userId="S::z3374843@ad.unsw.edu.au::7fcbd16c-e09b-41e5-a561-38d1c96da0ae" providerId="AD" clId="Web-{F5887D5E-B00C-4327-BB10-17C93A165F94}" dt="2025-11-10T22:31:38.814" v="137" actId="20577"/>
          <ac:spMkLst>
            <pc:docMk/>
            <pc:sldMk cId="1090690195" sldId="269"/>
            <ac:spMk id="4" creationId="{6D2C17F1-F611-BC9B-8407-03859748E149}"/>
          </ac:spMkLst>
        </pc:spChg>
      </pc:sldChg>
      <pc:sldChg chg="addSp delSp modSp addAnim delAnim modCm">
        <pc:chgData name="Keiran Rowell" userId="S::z3374843@ad.unsw.edu.au::7fcbd16c-e09b-41e5-a561-38d1c96da0ae" providerId="AD" clId="Web-{F5887D5E-B00C-4327-BB10-17C93A165F94}" dt="2025-11-11T04:30:15.723" v="835" actId="1076"/>
        <pc:sldMkLst>
          <pc:docMk/>
          <pc:sldMk cId="2968243952" sldId="270"/>
        </pc:sldMkLst>
        <pc:spChg chg="mod">
          <ac:chgData name="Keiran Rowell" userId="S::z3374843@ad.unsw.edu.au::7fcbd16c-e09b-41e5-a561-38d1c96da0ae" providerId="AD" clId="Web-{F5887D5E-B00C-4327-BB10-17C93A165F94}" dt="2025-11-11T03:58:32.079" v="820" actId="20577"/>
          <ac:spMkLst>
            <pc:docMk/>
            <pc:sldMk cId="2968243952" sldId="270"/>
            <ac:spMk id="3" creationId="{8DE48B1E-1FFC-0A35-DC4A-D4C0C748EEC0}"/>
          </ac:spMkLst>
        </pc:spChg>
        <pc:spChg chg="mod">
          <ac:chgData name="Keiran Rowell" userId="S::z3374843@ad.unsw.edu.au::7fcbd16c-e09b-41e5-a561-38d1c96da0ae" providerId="AD" clId="Web-{F5887D5E-B00C-4327-BB10-17C93A165F94}" dt="2025-11-11T04:30:04.973" v="831" actId="1076"/>
          <ac:spMkLst>
            <pc:docMk/>
            <pc:sldMk cId="2968243952" sldId="270"/>
            <ac:spMk id="4" creationId="{AC6968FF-34C9-44AD-EE26-1F4A44DC58DF}"/>
          </ac:spMkLst>
        </pc:spChg>
        <pc:spChg chg="add mod">
          <ac:chgData name="Keiran Rowell" userId="S::z3374843@ad.unsw.edu.au::7fcbd16c-e09b-41e5-a561-38d1c96da0ae" providerId="AD" clId="Web-{F5887D5E-B00C-4327-BB10-17C93A165F94}" dt="2025-11-11T04:30:12.848" v="834" actId="1076"/>
          <ac:spMkLst>
            <pc:docMk/>
            <pc:sldMk cId="2968243952" sldId="270"/>
            <ac:spMk id="6" creationId="{ACFA5A7F-E7F6-939A-2810-6195EA3D227F}"/>
          </ac:spMkLst>
        </pc:spChg>
        <pc:spChg chg="mod">
          <ac:chgData name="Keiran Rowell" userId="S::z3374843@ad.unsw.edu.au::7fcbd16c-e09b-41e5-a561-38d1c96da0ae" providerId="AD" clId="Web-{F5887D5E-B00C-4327-BB10-17C93A165F94}" dt="2025-11-11T04:30:15.723" v="835" actId="1076"/>
          <ac:spMkLst>
            <pc:docMk/>
            <pc:sldMk cId="2968243952" sldId="270"/>
            <ac:spMk id="7" creationId="{9008970D-7927-39E8-198F-0D9292CDD55D}"/>
          </ac:spMkLst>
        </pc:spChg>
        <pc:spChg chg="mod">
          <ac:chgData name="Keiran Rowell" userId="S::z3374843@ad.unsw.edu.au::7fcbd16c-e09b-41e5-a561-38d1c96da0ae" providerId="AD" clId="Web-{F5887D5E-B00C-4327-BB10-17C93A165F94}" dt="2025-11-11T04:30:10.473" v="833" actId="1076"/>
          <ac:spMkLst>
            <pc:docMk/>
            <pc:sldMk cId="2968243952" sldId="270"/>
            <ac:spMk id="8" creationId="{1911A8B7-940F-95C9-E150-6028F86CEA93}"/>
          </ac:spMkLst>
        </pc:spChg>
        <pc:spChg chg="mod">
          <ac:chgData name="Keiran Rowell" userId="S::z3374843@ad.unsw.edu.au::7fcbd16c-e09b-41e5-a561-38d1c96da0ae" providerId="AD" clId="Web-{F5887D5E-B00C-4327-BB10-17C93A165F94}" dt="2025-11-11T04:30:01.348" v="830" actId="1076"/>
          <ac:spMkLst>
            <pc:docMk/>
            <pc:sldMk cId="2968243952" sldId="270"/>
            <ac:spMk id="10" creationId="{B5928733-A32E-7DE2-C911-E6AF3E27ABD0}"/>
          </ac:spMkLst>
        </pc:spChg>
        <pc:extLst>
          <p:ext xmlns:p="http://schemas.openxmlformats.org/presentationml/2006/main" uri="{D6D511B9-2390-475A-947B-AFAB55BFBCF1}">
            <pc226:cmChg xmlns:pc226="http://schemas.microsoft.com/office/powerpoint/2022/06/main/command" chg="mod">
              <pc226:chgData name="Keiran Rowell" userId="S::z3374843@ad.unsw.edu.au::7fcbd16c-e09b-41e5-a561-38d1c96da0ae" providerId="AD" clId="Web-{F5887D5E-B00C-4327-BB10-17C93A165F94}" dt="2025-11-11T04:29:36.144" v="821" actId="20577"/>
              <pc2:cmMkLst xmlns:pc2="http://schemas.microsoft.com/office/powerpoint/2019/9/main/command">
                <pc:docMk/>
                <pc:sldMk cId="2968243952" sldId="270"/>
                <pc2:cmMk id="{95F46A82-DAC8-4E48-987C-9AFD6E11476F}"/>
              </pc2:cmMkLst>
            </pc226:cmChg>
          </p:ext>
        </pc:extLst>
      </pc:sldChg>
      <pc:sldChg chg="modSp">
        <pc:chgData name="Keiran Rowell" userId="S::z3374843@ad.unsw.edu.au::7fcbd16c-e09b-41e5-a561-38d1c96da0ae" providerId="AD" clId="Web-{F5887D5E-B00C-4327-BB10-17C93A165F94}" dt="2025-11-10T22:31:58.580" v="140" actId="20577"/>
        <pc:sldMkLst>
          <pc:docMk/>
          <pc:sldMk cId="2575644427" sldId="278"/>
        </pc:sldMkLst>
        <pc:spChg chg="mod">
          <ac:chgData name="Keiran Rowell" userId="S::z3374843@ad.unsw.edu.au::7fcbd16c-e09b-41e5-a561-38d1c96da0ae" providerId="AD" clId="Web-{F5887D5E-B00C-4327-BB10-17C93A165F94}" dt="2025-11-10T22:31:58.580" v="140" actId="20577"/>
          <ac:spMkLst>
            <pc:docMk/>
            <pc:sldMk cId="2575644427" sldId="278"/>
            <ac:spMk id="4" creationId="{447EF883-C42E-35DC-569D-0626775AC96D}"/>
          </ac:spMkLst>
        </pc:spChg>
      </pc:sldChg>
      <pc:sldChg chg="addSp modSp ord">
        <pc:chgData name="Keiran Rowell" userId="S::z3374843@ad.unsw.edu.au::7fcbd16c-e09b-41e5-a561-38d1c96da0ae" providerId="AD" clId="Web-{F5887D5E-B00C-4327-BB10-17C93A165F94}" dt="2025-11-11T04:32:41.649" v="846" actId="1076"/>
        <pc:sldMkLst>
          <pc:docMk/>
          <pc:sldMk cId="3844353209" sldId="283"/>
        </pc:sldMkLst>
        <pc:spChg chg="mod">
          <ac:chgData name="Keiran Rowell" userId="S::z3374843@ad.unsw.edu.au::7fcbd16c-e09b-41e5-a561-38d1c96da0ae" providerId="AD" clId="Web-{F5887D5E-B00C-4327-BB10-17C93A165F94}" dt="2025-11-11T04:32:41.649" v="846" actId="1076"/>
          <ac:spMkLst>
            <pc:docMk/>
            <pc:sldMk cId="3844353209" sldId="283"/>
            <ac:spMk id="2" creationId="{D6E8ECF2-A637-3D69-06F5-BEC30DFC1D99}"/>
          </ac:spMkLst>
        </pc:spChg>
        <pc:spChg chg="mod">
          <ac:chgData name="Keiran Rowell" userId="S::z3374843@ad.unsw.edu.au::7fcbd16c-e09b-41e5-a561-38d1c96da0ae" providerId="AD" clId="Web-{F5887D5E-B00C-4327-BB10-17C93A165F94}" dt="2025-11-11T04:32:32.398" v="843" actId="1076"/>
          <ac:spMkLst>
            <pc:docMk/>
            <pc:sldMk cId="3844353209" sldId="283"/>
            <ac:spMk id="5" creationId="{591AC277-B48D-D9E7-ACBB-0899DC2E1D16}"/>
          </ac:spMkLst>
        </pc:spChg>
        <pc:spChg chg="mod">
          <ac:chgData name="Keiran Rowell" userId="S::z3374843@ad.unsw.edu.au::7fcbd16c-e09b-41e5-a561-38d1c96da0ae" providerId="AD" clId="Web-{F5887D5E-B00C-4327-BB10-17C93A165F94}" dt="2025-11-11T04:32:25.023" v="840" actId="14100"/>
          <ac:spMkLst>
            <pc:docMk/>
            <pc:sldMk cId="3844353209" sldId="283"/>
            <ac:spMk id="6" creationId="{A0EC3C08-D265-63C2-3F8D-E0962E6A909F}"/>
          </ac:spMkLst>
        </pc:spChg>
        <pc:spChg chg="mod">
          <ac:chgData name="Keiran Rowell" userId="S::z3374843@ad.unsw.edu.au::7fcbd16c-e09b-41e5-a561-38d1c96da0ae" providerId="AD" clId="Web-{F5887D5E-B00C-4327-BB10-17C93A165F94}" dt="2025-11-11T04:32:11.773" v="836" actId="14100"/>
          <ac:spMkLst>
            <pc:docMk/>
            <pc:sldMk cId="3844353209" sldId="283"/>
            <ac:spMk id="8" creationId="{2E62E1C3-F529-734C-4C82-78F9C2F782B2}"/>
          </ac:spMkLst>
        </pc:spChg>
        <pc:spChg chg="add mod">
          <ac:chgData name="Keiran Rowell" userId="S::z3374843@ad.unsw.edu.au::7fcbd16c-e09b-41e5-a561-38d1c96da0ae" providerId="AD" clId="Web-{F5887D5E-B00C-4327-BB10-17C93A165F94}" dt="2025-11-11T03:39:29.089" v="539" actId="20577"/>
          <ac:spMkLst>
            <pc:docMk/>
            <pc:sldMk cId="3844353209" sldId="283"/>
            <ac:spMk id="10" creationId="{DC2C7261-8BEC-3472-F6A0-3571F33B8800}"/>
          </ac:spMkLst>
        </pc:spChg>
        <pc:spChg chg="add mod">
          <ac:chgData name="Keiran Rowell" userId="S::z3374843@ad.unsw.edu.au::7fcbd16c-e09b-41e5-a561-38d1c96da0ae" providerId="AD" clId="Web-{F5887D5E-B00C-4327-BB10-17C93A165F94}" dt="2025-11-11T03:39:15.964" v="536" actId="1076"/>
          <ac:spMkLst>
            <pc:docMk/>
            <pc:sldMk cId="3844353209" sldId="283"/>
            <ac:spMk id="11" creationId="{56A62B5B-150F-63CD-EDF3-8BA9A3D1DD4E}"/>
          </ac:spMkLst>
        </pc:spChg>
      </pc:sldChg>
      <pc:sldChg chg="ord">
        <pc:chgData name="Keiran Rowell" userId="S::z3374843@ad.unsw.edu.au::7fcbd16c-e09b-41e5-a561-38d1c96da0ae" providerId="AD" clId="Web-{F5887D5E-B00C-4327-BB10-17C93A165F94}" dt="2025-11-10T22:34:02.411" v="145"/>
        <pc:sldMkLst>
          <pc:docMk/>
          <pc:sldMk cId="70442097" sldId="285"/>
        </pc:sldMkLst>
      </pc:sldChg>
      <pc:sldChg chg="modSp">
        <pc:chgData name="Keiran Rowell" userId="S::z3374843@ad.unsw.edu.au::7fcbd16c-e09b-41e5-a561-38d1c96da0ae" providerId="AD" clId="Web-{F5887D5E-B00C-4327-BB10-17C93A165F94}" dt="2025-11-11T03:49:58.578" v="569" actId="1076"/>
        <pc:sldMkLst>
          <pc:docMk/>
          <pc:sldMk cId="1814357618" sldId="289"/>
        </pc:sldMkLst>
        <pc:spChg chg="mod">
          <ac:chgData name="Keiran Rowell" userId="S::z3374843@ad.unsw.edu.au::7fcbd16c-e09b-41e5-a561-38d1c96da0ae" providerId="AD" clId="Web-{F5887D5E-B00C-4327-BB10-17C93A165F94}" dt="2025-11-11T03:49:53.094" v="567" actId="1076"/>
          <ac:spMkLst>
            <pc:docMk/>
            <pc:sldMk cId="1814357618" sldId="289"/>
            <ac:spMk id="7" creationId="{91F6639A-2FB2-1E21-5980-6933FE1D9F0E}"/>
          </ac:spMkLst>
        </pc:spChg>
        <pc:picChg chg="mod">
          <ac:chgData name="Keiran Rowell" userId="S::z3374843@ad.unsw.edu.au::7fcbd16c-e09b-41e5-a561-38d1c96da0ae" providerId="AD" clId="Web-{F5887D5E-B00C-4327-BB10-17C93A165F94}" dt="2025-11-11T03:49:58.515" v="568" actId="1076"/>
          <ac:picMkLst>
            <pc:docMk/>
            <pc:sldMk cId="1814357618" sldId="289"/>
            <ac:picMk id="4" creationId="{E082437C-38A7-1E73-0995-7ACE68111846}"/>
          </ac:picMkLst>
        </pc:picChg>
        <pc:picChg chg="mod">
          <ac:chgData name="Keiran Rowell" userId="S::z3374843@ad.unsw.edu.au::7fcbd16c-e09b-41e5-a561-38d1c96da0ae" providerId="AD" clId="Web-{F5887D5E-B00C-4327-BB10-17C93A165F94}" dt="2025-11-11T03:49:58.578" v="569" actId="1076"/>
          <ac:picMkLst>
            <pc:docMk/>
            <pc:sldMk cId="1814357618" sldId="289"/>
            <ac:picMk id="5" creationId="{14DD8128-7731-424D-3F78-2D6EDD178CBD}"/>
          </ac:picMkLst>
        </pc:picChg>
      </pc:sldChg>
      <pc:sldChg chg="modSp">
        <pc:chgData name="Keiran Rowell" userId="S::z3374843@ad.unsw.edu.au::7fcbd16c-e09b-41e5-a561-38d1c96da0ae" providerId="AD" clId="Web-{F5887D5E-B00C-4327-BB10-17C93A165F94}" dt="2025-11-10T22:31:08.642" v="127" actId="1076"/>
        <pc:sldMkLst>
          <pc:docMk/>
          <pc:sldMk cId="2273700178" sldId="292"/>
        </pc:sldMkLst>
        <pc:spChg chg="mod">
          <ac:chgData name="Keiran Rowell" userId="S::z3374843@ad.unsw.edu.au::7fcbd16c-e09b-41e5-a561-38d1c96da0ae" providerId="AD" clId="Web-{F5887D5E-B00C-4327-BB10-17C93A165F94}" dt="2025-11-10T22:31:08.642" v="127" actId="1076"/>
          <ac:spMkLst>
            <pc:docMk/>
            <pc:sldMk cId="2273700178" sldId="292"/>
            <ac:spMk id="4" creationId="{0651BB70-04AF-A0A5-B00B-B200496669F6}"/>
          </ac:spMkLst>
        </pc:spChg>
      </pc:sldChg>
      <pc:sldChg chg="delSp modSp add">
        <pc:chgData name="Keiran Rowell" userId="S::z3374843@ad.unsw.edu.au::7fcbd16c-e09b-41e5-a561-38d1c96da0ae" providerId="AD" clId="Web-{F5887D5E-B00C-4327-BB10-17C93A165F94}" dt="2025-11-10T22:32:27.393" v="143" actId="14100"/>
        <pc:sldMkLst>
          <pc:docMk/>
          <pc:sldMk cId="1179335854" sldId="295"/>
        </pc:sldMkLst>
        <pc:spChg chg="mod">
          <ac:chgData name="Keiran Rowell" userId="S::z3374843@ad.unsw.edu.au::7fcbd16c-e09b-41e5-a561-38d1c96da0ae" providerId="AD" clId="Web-{F5887D5E-B00C-4327-BB10-17C93A165F94}" dt="2025-11-10T22:32:27.393" v="143" actId="14100"/>
          <ac:spMkLst>
            <pc:docMk/>
            <pc:sldMk cId="1179335854" sldId="295"/>
            <ac:spMk id="4" creationId="{470E2A55-C2D6-3843-8298-3A3F0F11B014}"/>
          </ac:spMkLst>
        </pc:spChg>
      </pc:sldChg>
    </pc:docChg>
  </pc:docChgLst>
  <pc:docChgLst>
    <pc:chgData name="Keiran Rowell" userId="S::z3374843@ad.unsw.edu.au::7fcbd16c-e09b-41e5-a561-38d1c96da0ae" providerId="AD" clId="Web-{7D712171-0DAF-4813-8E8F-DFF084FA96A9}"/>
    <pc:docChg chg="mod addSld modSld modSection">
      <pc:chgData name="Keiran Rowell" userId="S::z3374843@ad.unsw.edu.au::7fcbd16c-e09b-41e5-a561-38d1c96da0ae" providerId="AD" clId="Web-{7D712171-0DAF-4813-8E8F-DFF084FA96A9}" dt="2025-11-06T05:50:26.871" v="283"/>
      <pc:docMkLst>
        <pc:docMk/>
      </pc:docMkLst>
      <pc:sldChg chg="modSp">
        <pc:chgData name="Keiran Rowell" userId="S::z3374843@ad.unsw.edu.au::7fcbd16c-e09b-41e5-a561-38d1c96da0ae" providerId="AD" clId="Web-{7D712171-0DAF-4813-8E8F-DFF084FA96A9}" dt="2025-11-06T05:43:16.083" v="71" actId="20577"/>
        <pc:sldMkLst>
          <pc:docMk/>
          <pc:sldMk cId="1706193268" sldId="256"/>
        </pc:sldMkLst>
        <pc:spChg chg="mod">
          <ac:chgData name="Keiran Rowell" userId="S::z3374843@ad.unsw.edu.au::7fcbd16c-e09b-41e5-a561-38d1c96da0ae" providerId="AD" clId="Web-{7D712171-0DAF-4813-8E8F-DFF084FA96A9}" dt="2025-11-06T05:43:16.083" v="71" actId="20577"/>
          <ac:spMkLst>
            <pc:docMk/>
            <pc:sldMk cId="1706193268" sldId="256"/>
            <ac:spMk id="4" creationId="{470E2A55-C2D6-3843-8298-3A3F0F11B014}"/>
          </ac:spMkLst>
        </pc:spChg>
      </pc:sldChg>
      <pc:sldChg chg="modSp">
        <pc:chgData name="Keiran Rowell" userId="S::z3374843@ad.unsw.edu.au::7fcbd16c-e09b-41e5-a561-38d1c96da0ae" providerId="AD" clId="Web-{7D712171-0DAF-4813-8E8F-DFF084FA96A9}" dt="2025-11-06T05:47:04.310" v="220" actId="20577"/>
        <pc:sldMkLst>
          <pc:docMk/>
          <pc:sldMk cId="2968243952" sldId="270"/>
        </pc:sldMkLst>
        <pc:spChg chg="mod">
          <ac:chgData name="Keiran Rowell" userId="S::z3374843@ad.unsw.edu.au::7fcbd16c-e09b-41e5-a561-38d1c96da0ae" providerId="AD" clId="Web-{7D712171-0DAF-4813-8E8F-DFF084FA96A9}" dt="2025-11-06T05:43:31.364" v="81" actId="20577"/>
          <ac:spMkLst>
            <pc:docMk/>
            <pc:sldMk cId="2968243952" sldId="270"/>
            <ac:spMk id="3" creationId="{8DE48B1E-1FFC-0A35-DC4A-D4C0C748EEC0}"/>
          </ac:spMkLst>
        </pc:spChg>
        <pc:spChg chg="mod">
          <ac:chgData name="Keiran Rowell" userId="S::z3374843@ad.unsw.edu.au::7fcbd16c-e09b-41e5-a561-38d1c96da0ae" providerId="AD" clId="Web-{7D712171-0DAF-4813-8E8F-DFF084FA96A9}" dt="2025-11-06T05:47:04.310" v="220" actId="20577"/>
          <ac:spMkLst>
            <pc:docMk/>
            <pc:sldMk cId="2968243952" sldId="270"/>
            <ac:spMk id="8" creationId="{1911A8B7-940F-95C9-E150-6028F86CEA93}"/>
          </ac:spMkLst>
        </pc:spChg>
      </pc:sldChg>
      <pc:sldChg chg="mod modShow">
        <pc:chgData name="Keiran Rowell" userId="S::z3374843@ad.unsw.edu.au::7fcbd16c-e09b-41e5-a561-38d1c96da0ae" providerId="AD" clId="Web-{7D712171-0DAF-4813-8E8F-DFF084FA96A9}" dt="2025-11-06T05:47:39.110" v="223"/>
        <pc:sldMkLst>
          <pc:docMk/>
          <pc:sldMk cId="70442097" sldId="285"/>
        </pc:sldMkLst>
      </pc:sldChg>
      <pc:sldChg chg="delSp modSp add replId delAnim">
        <pc:chgData name="Keiran Rowell" userId="S::z3374843@ad.unsw.edu.au::7fcbd16c-e09b-41e5-a561-38d1c96da0ae" providerId="AD" clId="Web-{7D712171-0DAF-4813-8E8F-DFF084FA96A9}" dt="2025-11-06T05:50:26.871" v="283"/>
        <pc:sldMkLst>
          <pc:docMk/>
          <pc:sldMk cId="1988795691" sldId="294"/>
        </pc:sldMkLst>
        <pc:spChg chg="mod">
          <ac:chgData name="Keiran Rowell" userId="S::z3374843@ad.unsw.edu.au::7fcbd16c-e09b-41e5-a561-38d1c96da0ae" providerId="AD" clId="Web-{7D712171-0DAF-4813-8E8F-DFF084FA96A9}" dt="2025-11-06T05:50:16.995" v="242" actId="1076"/>
          <ac:spMkLst>
            <pc:docMk/>
            <pc:sldMk cId="1988795691" sldId="294"/>
            <ac:spMk id="2" creationId="{768E1494-C3BA-5EF7-BAFF-6EE1F4B8DCF1}"/>
          </ac:spMkLst>
        </pc:spChg>
      </pc:sldChg>
    </pc:docChg>
  </pc:docChgLst>
  <pc:docChgLst>
    <pc:chgData name="Keiran Rowell" userId="S::z3374843@ad.unsw.edu.au::7fcbd16c-e09b-41e5-a561-38d1c96da0ae" providerId="AD" clId="Web-{76ABACA2-19CA-49DF-8573-D8CC59266836}"/>
    <pc:docChg chg="modSld">
      <pc:chgData name="Keiran Rowell" userId="S::z3374843@ad.unsw.edu.au::7fcbd16c-e09b-41e5-a561-38d1c96da0ae" providerId="AD" clId="Web-{76ABACA2-19CA-49DF-8573-D8CC59266836}" dt="2025-11-12T06:12:20.502" v="6" actId="1076"/>
      <pc:docMkLst>
        <pc:docMk/>
      </pc:docMkLst>
      <pc:sldChg chg="modSp">
        <pc:chgData name="Keiran Rowell" userId="S::z3374843@ad.unsw.edu.au::7fcbd16c-e09b-41e5-a561-38d1c96da0ae" providerId="AD" clId="Web-{76ABACA2-19CA-49DF-8573-D8CC59266836}" dt="2025-11-12T06:12:20.502" v="6" actId="1076"/>
        <pc:sldMkLst>
          <pc:docMk/>
          <pc:sldMk cId="1801417893" sldId="298"/>
        </pc:sldMkLst>
        <pc:picChg chg="mod modCrop">
          <ac:chgData name="Keiran Rowell" userId="S::z3374843@ad.unsw.edu.au::7fcbd16c-e09b-41e5-a561-38d1c96da0ae" providerId="AD" clId="Web-{76ABACA2-19CA-49DF-8573-D8CC59266836}" dt="2025-11-12T06:12:09.268" v="4"/>
          <ac:picMkLst>
            <pc:docMk/>
            <pc:sldMk cId="1801417893" sldId="298"/>
            <ac:picMk id="5" creationId="{F574B97B-D34E-C7A2-D221-46AD58E1A9F3}"/>
          </ac:picMkLst>
        </pc:picChg>
        <pc:picChg chg="mod">
          <ac:chgData name="Keiran Rowell" userId="S::z3374843@ad.unsw.edu.au::7fcbd16c-e09b-41e5-a561-38d1c96da0ae" providerId="AD" clId="Web-{76ABACA2-19CA-49DF-8573-D8CC59266836}" dt="2025-11-12T06:12:20.502" v="6" actId="1076"/>
          <ac:picMkLst>
            <pc:docMk/>
            <pc:sldMk cId="1801417893" sldId="298"/>
            <ac:picMk id="9" creationId="{ED27FD72-D380-3718-563C-A81910D0191F}"/>
          </ac:picMkLst>
        </pc:picChg>
      </pc:sldChg>
      <pc:sldChg chg="delSp">
        <pc:chgData name="Keiran Rowell" userId="S::z3374843@ad.unsw.edu.au::7fcbd16c-e09b-41e5-a561-38d1c96da0ae" providerId="AD" clId="Web-{76ABACA2-19CA-49DF-8573-D8CC59266836}" dt="2025-11-12T06:10:41.721" v="0"/>
        <pc:sldMkLst>
          <pc:docMk/>
          <pc:sldMk cId="1382500884" sldId="299"/>
        </pc:sldMkLst>
        <pc:spChg chg="del">
          <ac:chgData name="Keiran Rowell" userId="S::z3374843@ad.unsw.edu.au::7fcbd16c-e09b-41e5-a561-38d1c96da0ae" providerId="AD" clId="Web-{76ABACA2-19CA-49DF-8573-D8CC59266836}" dt="2025-11-12T06:10:41.721" v="0"/>
          <ac:spMkLst>
            <pc:docMk/>
            <pc:sldMk cId="1382500884" sldId="299"/>
            <ac:spMk id="2" creationId="{CAD344F0-0001-3C21-CB7F-6F1EE53D7F1B}"/>
          </ac:spMkLst>
        </pc:spChg>
      </pc:sldChg>
    </pc:docChg>
  </pc:docChgLst>
  <pc:docChgLst>
    <pc:chgData name="Keiran Rowell" userId="S::z3374843@ad.unsw.edu.au::7fcbd16c-e09b-41e5-a561-38d1c96da0ae" providerId="AD" clId="Web-{8AE84E5B-0BAD-42FA-8F55-17BBA2514FB8}"/>
    <pc:docChg chg="modSld">
      <pc:chgData name="Keiran Rowell" userId="S::z3374843@ad.unsw.edu.au::7fcbd16c-e09b-41e5-a561-38d1c96da0ae" providerId="AD" clId="Web-{8AE84E5B-0BAD-42FA-8F55-17BBA2514FB8}" dt="2025-11-10T01:56:03.934" v="307" actId="1076"/>
      <pc:docMkLst>
        <pc:docMk/>
      </pc:docMkLst>
      <pc:sldChg chg="addSp modSp">
        <pc:chgData name="Keiran Rowell" userId="S::z3374843@ad.unsw.edu.au::7fcbd16c-e09b-41e5-a561-38d1c96da0ae" providerId="AD" clId="Web-{8AE84E5B-0BAD-42FA-8F55-17BBA2514FB8}" dt="2025-11-10T01:56:03.934" v="307" actId="1076"/>
        <pc:sldMkLst>
          <pc:docMk/>
          <pc:sldMk cId="1988795691" sldId="294"/>
        </pc:sldMkLst>
      </pc:sldChg>
    </pc:docChg>
  </pc:docChgLst>
  <pc:docChgLst>
    <pc:chgData name="Keiran Rowell" userId="S::z3374843@ad.unsw.edu.au::7fcbd16c-e09b-41e5-a561-38d1c96da0ae" providerId="AD" clId="Web-{AC7D2D18-A442-4FBB-8901-4EB7D37A8EB0}"/>
    <pc:docChg chg="addSld modSld modSection">
      <pc:chgData name="Keiran Rowell" userId="S::z3374843@ad.unsw.edu.au::7fcbd16c-e09b-41e5-a561-38d1c96da0ae" providerId="AD" clId="Web-{AC7D2D18-A442-4FBB-8901-4EB7D37A8EB0}" dt="2025-11-12T02:45:05.260" v="129" actId="1076"/>
      <pc:docMkLst>
        <pc:docMk/>
      </pc:docMkLst>
      <pc:sldChg chg="addSp delSp modSp add replId">
        <pc:chgData name="Keiran Rowell" userId="S::z3374843@ad.unsw.edu.au::7fcbd16c-e09b-41e5-a561-38d1c96da0ae" providerId="AD" clId="Web-{AC7D2D18-A442-4FBB-8901-4EB7D37A8EB0}" dt="2025-11-12T02:37:31.099" v="35" actId="1076"/>
        <pc:sldMkLst>
          <pc:docMk/>
          <pc:sldMk cId="2288488263" sldId="297"/>
        </pc:sldMkLst>
        <pc:spChg chg="mod">
          <ac:chgData name="Keiran Rowell" userId="S::z3374843@ad.unsw.edu.au::7fcbd16c-e09b-41e5-a561-38d1c96da0ae" providerId="AD" clId="Web-{AC7D2D18-A442-4FBB-8901-4EB7D37A8EB0}" dt="2025-11-12T02:37:31.099" v="35" actId="1076"/>
          <ac:spMkLst>
            <pc:docMk/>
            <pc:sldMk cId="2288488263" sldId="297"/>
            <ac:spMk id="3" creationId="{1A8684B5-0587-1CB5-9470-E6AEE29C3A20}"/>
          </ac:spMkLst>
        </pc:spChg>
        <pc:picChg chg="del">
          <ac:chgData name="Keiran Rowell" userId="S::z3374843@ad.unsw.edu.au::7fcbd16c-e09b-41e5-a561-38d1c96da0ae" providerId="AD" clId="Web-{AC7D2D18-A442-4FBB-8901-4EB7D37A8EB0}" dt="2025-11-12T02:35:07.060" v="26"/>
          <ac:picMkLst>
            <pc:docMk/>
            <pc:sldMk cId="2288488263" sldId="297"/>
            <ac:picMk id="2" creationId="{D6808258-6DD0-D601-6A4C-C7BC013720F1}"/>
          </ac:picMkLst>
        </pc:picChg>
        <pc:picChg chg="add mod">
          <ac:chgData name="Keiran Rowell" userId="S::z3374843@ad.unsw.edu.au::7fcbd16c-e09b-41e5-a561-38d1c96da0ae" providerId="AD" clId="Web-{AC7D2D18-A442-4FBB-8901-4EB7D37A8EB0}" dt="2025-11-12T02:37:25.270" v="34" actId="1076"/>
          <ac:picMkLst>
            <pc:docMk/>
            <pc:sldMk cId="2288488263" sldId="297"/>
            <ac:picMk id="4" creationId="{86A58B4A-A9D0-201A-00B4-C650BC3AD43B}"/>
          </ac:picMkLst>
        </pc:picChg>
        <pc:picChg chg="del">
          <ac:chgData name="Keiran Rowell" userId="S::z3374843@ad.unsw.edu.au::7fcbd16c-e09b-41e5-a561-38d1c96da0ae" providerId="AD" clId="Web-{AC7D2D18-A442-4FBB-8901-4EB7D37A8EB0}" dt="2025-11-12T02:35:08.091" v="28"/>
          <ac:picMkLst>
            <pc:docMk/>
            <pc:sldMk cId="2288488263" sldId="297"/>
            <ac:picMk id="5" creationId="{CCDC0C28-C2A9-E736-550B-053CF819E4B6}"/>
          </ac:picMkLst>
        </pc:picChg>
        <pc:picChg chg="del">
          <ac:chgData name="Keiran Rowell" userId="S::z3374843@ad.unsw.edu.au::7fcbd16c-e09b-41e5-a561-38d1c96da0ae" providerId="AD" clId="Web-{AC7D2D18-A442-4FBB-8901-4EB7D37A8EB0}" dt="2025-11-12T02:35:06.388" v="25"/>
          <ac:picMkLst>
            <pc:docMk/>
            <pc:sldMk cId="2288488263" sldId="297"/>
            <ac:picMk id="8" creationId="{E4A8C571-B953-C9EE-FEAF-2B482F4ECC27}"/>
          </ac:picMkLst>
        </pc:picChg>
        <pc:picChg chg="del">
          <ac:chgData name="Keiran Rowell" userId="S::z3374843@ad.unsw.edu.au::7fcbd16c-e09b-41e5-a561-38d1c96da0ae" providerId="AD" clId="Web-{AC7D2D18-A442-4FBB-8901-4EB7D37A8EB0}" dt="2025-11-12T02:35:07.622" v="27"/>
          <ac:picMkLst>
            <pc:docMk/>
            <pc:sldMk cId="2288488263" sldId="297"/>
            <ac:picMk id="9" creationId="{4A217DD5-60C1-B8D5-CE48-C87594414891}"/>
          </ac:picMkLst>
        </pc:picChg>
      </pc:sldChg>
      <pc:sldChg chg="addSp delSp modSp add replId">
        <pc:chgData name="Keiran Rowell" userId="S::z3374843@ad.unsw.edu.au::7fcbd16c-e09b-41e5-a561-38d1c96da0ae" providerId="AD" clId="Web-{AC7D2D18-A442-4FBB-8901-4EB7D37A8EB0}" dt="2025-11-12T02:45:05.260" v="129" actId="1076"/>
        <pc:sldMkLst>
          <pc:docMk/>
          <pc:sldMk cId="1801417893" sldId="298"/>
        </pc:sldMkLst>
        <pc:spChg chg="mod">
          <ac:chgData name="Keiran Rowell" userId="S::z3374843@ad.unsw.edu.au::7fcbd16c-e09b-41e5-a561-38d1c96da0ae" providerId="AD" clId="Web-{AC7D2D18-A442-4FBB-8901-4EB7D37A8EB0}" dt="2025-11-12T02:37:50.286" v="40" actId="20577"/>
          <ac:spMkLst>
            <pc:docMk/>
            <pc:sldMk cId="1801417893" sldId="298"/>
            <ac:spMk id="3" creationId="{9CB9DCB7-2993-6B69-2337-E79EC4CD5DC7}"/>
          </ac:spMkLst>
        </pc:spChg>
        <pc:picChg chg="add mod modCrop">
          <ac:chgData name="Keiran Rowell" userId="S::z3374843@ad.unsw.edu.au::7fcbd16c-e09b-41e5-a561-38d1c96da0ae" providerId="AD" clId="Web-{AC7D2D18-A442-4FBB-8901-4EB7D37A8EB0}" dt="2025-11-12T02:45:05.119" v="124" actId="1076"/>
          <ac:picMkLst>
            <pc:docMk/>
            <pc:sldMk cId="1801417893" sldId="298"/>
            <ac:picMk id="2" creationId="{0271D4FC-D31D-F5CE-B329-239DD9908F7D}"/>
          </ac:picMkLst>
        </pc:picChg>
        <pc:picChg chg="del">
          <ac:chgData name="Keiran Rowell" userId="S::z3374843@ad.unsw.edu.au::7fcbd16c-e09b-41e5-a561-38d1c96da0ae" providerId="AD" clId="Web-{AC7D2D18-A442-4FBB-8901-4EB7D37A8EB0}" dt="2025-11-12T02:37:54.286" v="41"/>
          <ac:picMkLst>
            <pc:docMk/>
            <pc:sldMk cId="1801417893" sldId="298"/>
            <ac:picMk id="4" creationId="{278C054F-AFC6-C616-543B-692DD93F7602}"/>
          </ac:picMkLst>
        </pc:picChg>
        <pc:picChg chg="add mod modCrop">
          <ac:chgData name="Keiran Rowell" userId="S::z3374843@ad.unsw.edu.au::7fcbd16c-e09b-41e5-a561-38d1c96da0ae" providerId="AD" clId="Web-{AC7D2D18-A442-4FBB-8901-4EB7D37A8EB0}" dt="2025-11-12T02:45:05.198" v="125" actId="1076"/>
          <ac:picMkLst>
            <pc:docMk/>
            <pc:sldMk cId="1801417893" sldId="298"/>
            <ac:picMk id="5" creationId="{F574B97B-D34E-C7A2-D221-46AD58E1A9F3}"/>
          </ac:picMkLst>
        </pc:picChg>
        <pc:picChg chg="add del mod modCrop">
          <ac:chgData name="Keiran Rowell" userId="S::z3374843@ad.unsw.edu.au::7fcbd16c-e09b-41e5-a561-38d1c96da0ae" providerId="AD" clId="Web-{AC7D2D18-A442-4FBB-8901-4EB7D37A8EB0}" dt="2025-11-12T02:40:14.584" v="60"/>
          <ac:picMkLst>
            <pc:docMk/>
            <pc:sldMk cId="1801417893" sldId="298"/>
            <ac:picMk id="6" creationId="{F0E860A9-53FE-7649-9904-3E78627A63DD}"/>
          </ac:picMkLst>
        </pc:picChg>
        <pc:picChg chg="add mod modCrop">
          <ac:chgData name="Keiran Rowell" userId="S::z3374843@ad.unsw.edu.au::7fcbd16c-e09b-41e5-a561-38d1c96da0ae" providerId="AD" clId="Web-{AC7D2D18-A442-4FBB-8901-4EB7D37A8EB0}" dt="2025-11-12T02:45:05.213" v="126" actId="1076"/>
          <ac:picMkLst>
            <pc:docMk/>
            <pc:sldMk cId="1801417893" sldId="298"/>
            <ac:picMk id="7" creationId="{32CFBFFF-4C0F-D93E-591A-ABCAE4218713}"/>
          </ac:picMkLst>
        </pc:picChg>
        <pc:picChg chg="add mod modCrop">
          <ac:chgData name="Keiran Rowell" userId="S::z3374843@ad.unsw.edu.au::7fcbd16c-e09b-41e5-a561-38d1c96da0ae" providerId="AD" clId="Web-{AC7D2D18-A442-4FBB-8901-4EB7D37A8EB0}" dt="2025-11-12T02:45:05.229" v="127" actId="1076"/>
          <ac:picMkLst>
            <pc:docMk/>
            <pc:sldMk cId="1801417893" sldId="298"/>
            <ac:picMk id="8" creationId="{20702B18-6188-4D60-7A88-70E0B8374E56}"/>
          </ac:picMkLst>
        </pc:picChg>
        <pc:picChg chg="add mod modCrop">
          <ac:chgData name="Keiran Rowell" userId="S::z3374843@ad.unsw.edu.au::7fcbd16c-e09b-41e5-a561-38d1c96da0ae" providerId="AD" clId="Web-{AC7D2D18-A442-4FBB-8901-4EB7D37A8EB0}" dt="2025-11-12T02:45:05.260" v="129" actId="1076"/>
          <ac:picMkLst>
            <pc:docMk/>
            <pc:sldMk cId="1801417893" sldId="298"/>
            <ac:picMk id="9" creationId="{ED27FD72-D380-3718-563C-A81910D0191F}"/>
          </ac:picMkLst>
        </pc:picChg>
        <pc:picChg chg="add mod ord">
          <ac:chgData name="Keiran Rowell" userId="S::z3374843@ad.unsw.edu.au::7fcbd16c-e09b-41e5-a561-38d1c96da0ae" providerId="AD" clId="Web-{AC7D2D18-A442-4FBB-8901-4EB7D37A8EB0}" dt="2025-11-12T02:45:05.244" v="128" actId="1076"/>
          <ac:picMkLst>
            <pc:docMk/>
            <pc:sldMk cId="1801417893" sldId="298"/>
            <ac:picMk id="10" creationId="{64815119-D44B-FD42-A420-F95CDB9A8304}"/>
          </ac:picMkLst>
        </pc:picChg>
        <pc:picChg chg="add del">
          <ac:chgData name="Keiran Rowell" userId="S::z3374843@ad.unsw.edu.au::7fcbd16c-e09b-41e5-a561-38d1c96da0ae" providerId="AD" clId="Web-{AC7D2D18-A442-4FBB-8901-4EB7D37A8EB0}" dt="2025-11-12T02:43:51.681" v="108"/>
          <ac:picMkLst>
            <pc:docMk/>
            <pc:sldMk cId="1801417893" sldId="298"/>
            <ac:picMk id="11" creationId="{0820728E-9B05-4F9F-6952-432FEF6A8E83}"/>
          </ac:picMkLst>
        </pc:picChg>
      </pc:sldChg>
      <pc:sldChg chg="delSp modSp add replId">
        <pc:chgData name="Keiran Rowell" userId="S::z3374843@ad.unsw.edu.au::7fcbd16c-e09b-41e5-a561-38d1c96da0ae" providerId="AD" clId="Web-{AC7D2D18-A442-4FBB-8901-4EB7D37A8EB0}" dt="2025-11-12T02:41:13.367" v="85"/>
        <pc:sldMkLst>
          <pc:docMk/>
          <pc:sldMk cId="1382500884" sldId="299"/>
        </pc:sldMkLst>
        <pc:spChg chg="mod">
          <ac:chgData name="Keiran Rowell" userId="S::z3374843@ad.unsw.edu.au::7fcbd16c-e09b-41e5-a561-38d1c96da0ae" providerId="AD" clId="Web-{AC7D2D18-A442-4FBB-8901-4EB7D37A8EB0}" dt="2025-11-12T02:41:09.507" v="83" actId="20577"/>
          <ac:spMkLst>
            <pc:docMk/>
            <pc:sldMk cId="1382500884" sldId="299"/>
            <ac:spMk id="3" creationId="{51E7E44F-ECD7-BF41-3BE8-D44A5012C1C8}"/>
          </ac:spMkLst>
        </pc:spChg>
        <pc:picChg chg="del">
          <ac:chgData name="Keiran Rowell" userId="S::z3374843@ad.unsw.edu.au::7fcbd16c-e09b-41e5-a561-38d1c96da0ae" providerId="AD" clId="Web-{AC7D2D18-A442-4FBB-8901-4EB7D37A8EB0}" dt="2025-11-12T02:41:13.367" v="85"/>
          <ac:picMkLst>
            <pc:docMk/>
            <pc:sldMk cId="1382500884" sldId="299"/>
            <ac:picMk id="2" creationId="{D75E47BB-8FD2-149C-3960-EBA1D0A1AE0A}"/>
          </ac:picMkLst>
        </pc:picChg>
        <pc:picChg chg="del">
          <ac:chgData name="Keiran Rowell" userId="S::z3374843@ad.unsw.edu.au::7fcbd16c-e09b-41e5-a561-38d1c96da0ae" providerId="AD" clId="Web-{AC7D2D18-A442-4FBB-8901-4EB7D37A8EB0}" dt="2025-11-12T02:41:13.367" v="84"/>
          <ac:picMkLst>
            <pc:docMk/>
            <pc:sldMk cId="1382500884" sldId="299"/>
            <ac:picMk id="5" creationId="{7F7C8532-19AA-0CB3-6EEE-A90FEF78CFFF}"/>
          </ac:picMkLst>
        </pc:picChg>
      </pc:sldChg>
    </pc:docChg>
  </pc:docChgLst>
  <pc:docChgLst>
    <pc:chgData name="Keiran Rowell" userId="S::z3374843@ad.unsw.edu.au::7fcbd16c-e09b-41e5-a561-38d1c96da0ae" providerId="AD" clId="Web-{6D529F6F-9A3A-42D4-9B1B-015B8D977393}"/>
    <pc:docChg chg="modSld">
      <pc:chgData name="Keiran Rowell" userId="S::z3374843@ad.unsw.edu.au::7fcbd16c-e09b-41e5-a561-38d1c96da0ae" providerId="AD" clId="Web-{6D529F6F-9A3A-42D4-9B1B-015B8D977393}" dt="2025-11-11T12:24:32.306" v="59"/>
      <pc:docMkLst>
        <pc:docMk/>
      </pc:docMkLst>
      <pc:sldChg chg="modSp">
        <pc:chgData name="Keiran Rowell" userId="S::z3374843@ad.unsw.edu.au::7fcbd16c-e09b-41e5-a561-38d1c96da0ae" providerId="AD" clId="Web-{6D529F6F-9A3A-42D4-9B1B-015B8D977393}" dt="2025-11-11T12:23:06.681" v="24" actId="1076"/>
        <pc:sldMkLst>
          <pc:docMk/>
          <pc:sldMk cId="2309743148" sldId="268"/>
        </pc:sldMkLst>
        <pc:spChg chg="mod">
          <ac:chgData name="Keiran Rowell" userId="S::z3374843@ad.unsw.edu.au::7fcbd16c-e09b-41e5-a561-38d1c96da0ae" providerId="AD" clId="Web-{6D529F6F-9A3A-42D4-9B1B-015B8D977393}" dt="2025-11-11T12:23:06.681" v="24" actId="1076"/>
          <ac:spMkLst>
            <pc:docMk/>
            <pc:sldMk cId="2309743148" sldId="268"/>
            <ac:spMk id="11" creationId="{32A6544A-8A3A-213E-5643-ED15D072834F}"/>
          </ac:spMkLst>
        </pc:spChg>
      </pc:sldChg>
      <pc:sldChg chg="modSp">
        <pc:chgData name="Keiran Rowell" userId="S::z3374843@ad.unsw.edu.au::7fcbd16c-e09b-41e5-a561-38d1c96da0ae" providerId="AD" clId="Web-{6D529F6F-9A3A-42D4-9B1B-015B8D977393}" dt="2025-11-11T12:21:52.462" v="20" actId="1076"/>
        <pc:sldMkLst>
          <pc:docMk/>
          <pc:sldMk cId="1090690195" sldId="269"/>
        </pc:sldMkLst>
        <pc:spChg chg="mod">
          <ac:chgData name="Keiran Rowell" userId="S::z3374843@ad.unsw.edu.au::7fcbd16c-e09b-41e5-a561-38d1c96da0ae" providerId="AD" clId="Web-{6D529F6F-9A3A-42D4-9B1B-015B8D977393}" dt="2025-11-11T12:21:48.726" v="11" actId="20577"/>
          <ac:spMkLst>
            <pc:docMk/>
            <pc:sldMk cId="1090690195" sldId="269"/>
            <ac:spMk id="2" creationId="{80CC4EA9-2515-BA5F-E46F-D6A493D5EA74}"/>
          </ac:spMkLst>
        </pc:spChg>
        <pc:spChg chg="mod">
          <ac:chgData name="Keiran Rowell" userId="S::z3374843@ad.unsw.edu.au::7fcbd16c-e09b-41e5-a561-38d1c96da0ae" providerId="AD" clId="Web-{6D529F6F-9A3A-42D4-9B1B-015B8D977393}" dt="2025-11-11T12:21:52.415" v="17" actId="1076"/>
          <ac:spMkLst>
            <pc:docMk/>
            <pc:sldMk cId="1090690195" sldId="269"/>
            <ac:spMk id="11" creationId="{0450678A-3AF2-411C-F4E2-24568BD59C0A}"/>
          </ac:spMkLst>
        </pc:spChg>
        <pc:spChg chg="mod">
          <ac:chgData name="Keiran Rowell" userId="S::z3374843@ad.unsw.edu.au::7fcbd16c-e09b-41e5-a561-38d1c96da0ae" providerId="AD" clId="Web-{6D529F6F-9A3A-42D4-9B1B-015B8D977393}" dt="2025-11-11T12:21:52.430" v="18" actId="1076"/>
          <ac:spMkLst>
            <pc:docMk/>
            <pc:sldMk cId="1090690195" sldId="269"/>
            <ac:spMk id="12" creationId="{D92669D6-AF36-2F73-FDA5-69EA2615249C}"/>
          </ac:spMkLst>
        </pc:spChg>
        <pc:picChg chg="mod">
          <ac:chgData name="Keiran Rowell" userId="S::z3374843@ad.unsw.edu.au::7fcbd16c-e09b-41e5-a561-38d1c96da0ae" providerId="AD" clId="Web-{6D529F6F-9A3A-42D4-9B1B-015B8D977393}" dt="2025-11-11T12:21:52.446" v="19" actId="1076"/>
          <ac:picMkLst>
            <pc:docMk/>
            <pc:sldMk cId="1090690195" sldId="269"/>
            <ac:picMk id="13" creationId="{B915EDCF-EEBA-F45D-1DB6-D7CC70B07875}"/>
          </ac:picMkLst>
        </pc:picChg>
        <pc:picChg chg="mod">
          <ac:chgData name="Keiran Rowell" userId="S::z3374843@ad.unsw.edu.au::7fcbd16c-e09b-41e5-a561-38d1c96da0ae" providerId="AD" clId="Web-{6D529F6F-9A3A-42D4-9B1B-015B8D977393}" dt="2025-11-11T12:21:52.462" v="20" actId="1076"/>
          <ac:picMkLst>
            <pc:docMk/>
            <pc:sldMk cId="1090690195" sldId="269"/>
            <ac:picMk id="14" creationId="{CF732657-B9B0-22E1-BF25-A94D48AF7646}"/>
          </ac:picMkLst>
        </pc:picChg>
      </pc:sldChg>
      <pc:sldChg chg="modSp">
        <pc:chgData name="Keiran Rowell" userId="S::z3374843@ad.unsw.edu.au::7fcbd16c-e09b-41e5-a561-38d1c96da0ae" providerId="AD" clId="Web-{6D529F6F-9A3A-42D4-9B1B-015B8D977393}" dt="2025-11-11T12:21:49.070" v="16" actId="1076"/>
        <pc:sldMkLst>
          <pc:docMk/>
          <pc:sldMk cId="1179335854" sldId="295"/>
        </pc:sldMkLst>
        <pc:picChg chg="mod">
          <ac:chgData name="Keiran Rowell" userId="S::z3374843@ad.unsw.edu.au::7fcbd16c-e09b-41e5-a561-38d1c96da0ae" providerId="AD" clId="Web-{6D529F6F-9A3A-42D4-9B1B-015B8D977393}" dt="2025-11-11T12:21:48.195" v="10" actId="1076"/>
          <ac:picMkLst>
            <pc:docMk/>
            <pc:sldMk cId="1179335854" sldId="295"/>
            <ac:picMk id="2" creationId="{920BA671-C69E-B8CB-662D-D1B27CD71290}"/>
          </ac:picMkLst>
        </pc:picChg>
        <pc:cxnChg chg="mod">
          <ac:chgData name="Keiran Rowell" userId="S::z3374843@ad.unsw.edu.au::7fcbd16c-e09b-41e5-a561-38d1c96da0ae" providerId="AD" clId="Web-{6D529F6F-9A3A-42D4-9B1B-015B8D977393}" dt="2025-11-11T12:21:49.070" v="16" actId="1076"/>
          <ac:cxnSpMkLst>
            <pc:docMk/>
            <pc:sldMk cId="1179335854" sldId="295"/>
            <ac:cxnSpMk id="3" creationId="{D397DDE9-CB7F-6722-892A-065C3E7D607D}"/>
          </ac:cxnSpMkLst>
        </pc:cxnChg>
      </pc:sldChg>
      <pc:sldChg chg="delSp modSp">
        <pc:chgData name="Keiran Rowell" userId="S::z3374843@ad.unsw.edu.au::7fcbd16c-e09b-41e5-a561-38d1c96da0ae" providerId="AD" clId="Web-{6D529F6F-9A3A-42D4-9B1B-015B8D977393}" dt="2025-11-11T12:24:32.306" v="59"/>
        <pc:sldMkLst>
          <pc:docMk/>
          <pc:sldMk cId="3468120511" sldId="296"/>
        </pc:sldMkLst>
      </pc:sldChg>
    </pc:docChg>
  </pc:docChgLst>
  <pc:docChgLst>
    <pc:chgData name="Keiran Rowell" userId="S::z3374843@ad.unsw.edu.au::7fcbd16c-e09b-41e5-a561-38d1c96da0ae" providerId="AD" clId="Web-{C63E5D59-9976-47CD-81A8-9571D7E757B0}"/>
    <pc:docChg chg="addSld delSld modSld modSection">
      <pc:chgData name="Keiran Rowell" userId="S::z3374843@ad.unsw.edu.au::7fcbd16c-e09b-41e5-a561-38d1c96da0ae" providerId="AD" clId="Web-{C63E5D59-9976-47CD-81A8-9571D7E757B0}" dt="2025-11-11T12:53:33.193" v="139" actId="1076"/>
      <pc:docMkLst>
        <pc:docMk/>
      </pc:docMkLst>
      <pc:sldChg chg="addAnim modAnim">
        <pc:chgData name="Keiran Rowell" userId="S::z3374843@ad.unsw.edu.au::7fcbd16c-e09b-41e5-a561-38d1c96da0ae" providerId="AD" clId="Web-{C63E5D59-9976-47CD-81A8-9571D7E757B0}" dt="2025-11-11T12:38:43.484" v="112"/>
        <pc:sldMkLst>
          <pc:docMk/>
          <pc:sldMk cId="2309743148" sldId="268"/>
        </pc:sldMkLst>
      </pc:sldChg>
      <pc:sldChg chg="modSp">
        <pc:chgData name="Keiran Rowell" userId="S::z3374843@ad.unsw.edu.au::7fcbd16c-e09b-41e5-a561-38d1c96da0ae" providerId="AD" clId="Web-{C63E5D59-9976-47CD-81A8-9571D7E757B0}" dt="2025-11-11T12:40:32.847" v="115" actId="20577"/>
        <pc:sldMkLst>
          <pc:docMk/>
          <pc:sldMk cId="1090690195" sldId="269"/>
        </pc:sldMkLst>
        <pc:spChg chg="mod">
          <ac:chgData name="Keiran Rowell" userId="S::z3374843@ad.unsw.edu.au::7fcbd16c-e09b-41e5-a561-38d1c96da0ae" providerId="AD" clId="Web-{C63E5D59-9976-47CD-81A8-9571D7E757B0}" dt="2025-11-11T12:37:37.969" v="109" actId="20577"/>
          <ac:spMkLst>
            <pc:docMk/>
            <pc:sldMk cId="1090690195" sldId="269"/>
            <ac:spMk id="2" creationId="{80CC4EA9-2515-BA5F-E46F-D6A493D5EA74}"/>
          </ac:spMkLst>
        </pc:spChg>
        <pc:spChg chg="mod">
          <ac:chgData name="Keiran Rowell" userId="S::z3374843@ad.unsw.edu.au::7fcbd16c-e09b-41e5-a561-38d1c96da0ae" providerId="AD" clId="Web-{C63E5D59-9976-47CD-81A8-9571D7E757B0}" dt="2025-11-11T12:40:32.847" v="115" actId="20577"/>
          <ac:spMkLst>
            <pc:docMk/>
            <pc:sldMk cId="1090690195" sldId="269"/>
            <ac:spMk id="5" creationId="{D06C60B9-7400-4C09-5FF4-D4507F0DFD6B}"/>
          </ac:spMkLst>
        </pc:spChg>
      </pc:sldChg>
      <pc:sldChg chg="modSp">
        <pc:chgData name="Keiran Rowell" userId="S::z3374843@ad.unsw.edu.au::7fcbd16c-e09b-41e5-a561-38d1c96da0ae" providerId="AD" clId="Web-{C63E5D59-9976-47CD-81A8-9571D7E757B0}" dt="2025-11-11T12:36:59.406" v="108" actId="20577"/>
        <pc:sldMkLst>
          <pc:docMk/>
          <pc:sldMk cId="2968243952" sldId="270"/>
        </pc:sldMkLst>
        <pc:spChg chg="mod">
          <ac:chgData name="Keiran Rowell" userId="S::z3374843@ad.unsw.edu.au::7fcbd16c-e09b-41e5-a561-38d1c96da0ae" providerId="AD" clId="Web-{C63E5D59-9976-47CD-81A8-9571D7E757B0}" dt="2025-11-11T12:36:59.406" v="108" actId="20577"/>
          <ac:spMkLst>
            <pc:docMk/>
            <pc:sldMk cId="2968243952" sldId="270"/>
            <ac:spMk id="4" creationId="{AC6968FF-34C9-44AD-EE26-1F4A44DC58DF}"/>
          </ac:spMkLst>
        </pc:spChg>
        <pc:spChg chg="mod">
          <ac:chgData name="Keiran Rowell" userId="S::z3374843@ad.unsw.edu.au::7fcbd16c-e09b-41e5-a561-38d1c96da0ae" providerId="AD" clId="Web-{C63E5D59-9976-47CD-81A8-9571D7E757B0}" dt="2025-11-11T12:34:50.670" v="93" actId="20577"/>
          <ac:spMkLst>
            <pc:docMk/>
            <pc:sldMk cId="2968243952" sldId="270"/>
            <ac:spMk id="6" creationId="{ACFA5A7F-E7F6-939A-2810-6195EA3D227F}"/>
          </ac:spMkLst>
        </pc:spChg>
      </pc:sldChg>
      <pc:sldChg chg="modSp">
        <pc:chgData name="Keiran Rowell" userId="S::z3374843@ad.unsw.edu.au::7fcbd16c-e09b-41e5-a561-38d1c96da0ae" providerId="AD" clId="Web-{C63E5D59-9976-47CD-81A8-9571D7E757B0}" dt="2025-11-11T12:45:02.709" v="135" actId="14100"/>
        <pc:sldMkLst>
          <pc:docMk/>
          <pc:sldMk cId="3844353209" sldId="283"/>
        </pc:sldMkLst>
        <pc:spChg chg="mod">
          <ac:chgData name="Keiran Rowell" userId="S::z3374843@ad.unsw.edu.au::7fcbd16c-e09b-41e5-a561-38d1c96da0ae" providerId="AD" clId="Web-{C63E5D59-9976-47CD-81A8-9571D7E757B0}" dt="2025-11-11T12:45:02.709" v="135" actId="14100"/>
          <ac:spMkLst>
            <pc:docMk/>
            <pc:sldMk cId="3844353209" sldId="283"/>
            <ac:spMk id="8" creationId="{2E62E1C3-F529-734C-4C82-78F9C2F782B2}"/>
          </ac:spMkLst>
        </pc:spChg>
        <pc:spChg chg="mod">
          <ac:chgData name="Keiran Rowell" userId="S::z3374843@ad.unsw.edu.au::7fcbd16c-e09b-41e5-a561-38d1c96da0ae" providerId="AD" clId="Web-{C63E5D59-9976-47CD-81A8-9571D7E757B0}" dt="2025-11-11T12:42:46.131" v="119" actId="20577"/>
          <ac:spMkLst>
            <pc:docMk/>
            <pc:sldMk cId="3844353209" sldId="283"/>
            <ac:spMk id="11" creationId="{56A62B5B-150F-63CD-EDF3-8BA9A3D1DD4E}"/>
          </ac:spMkLst>
        </pc:spChg>
      </pc:sldChg>
      <pc:sldChg chg="modSp">
        <pc:chgData name="Keiran Rowell" userId="S::z3374843@ad.unsw.edu.au::7fcbd16c-e09b-41e5-a561-38d1c96da0ae" providerId="AD" clId="Web-{C63E5D59-9976-47CD-81A8-9571D7E757B0}" dt="2025-11-11T12:44:51.146" v="134" actId="14100"/>
        <pc:sldMkLst>
          <pc:docMk/>
          <pc:sldMk cId="70442097" sldId="285"/>
        </pc:sldMkLst>
        <pc:picChg chg="mod">
          <ac:chgData name="Keiran Rowell" userId="S::z3374843@ad.unsw.edu.au::7fcbd16c-e09b-41e5-a561-38d1c96da0ae" providerId="AD" clId="Web-{C63E5D59-9976-47CD-81A8-9571D7E757B0}" dt="2025-11-11T12:44:51.146" v="134" actId="14100"/>
          <ac:picMkLst>
            <pc:docMk/>
            <pc:sldMk cId="70442097" sldId="285"/>
            <ac:picMk id="8" creationId="{452982FB-ACFA-1BDA-C0A7-C781861EA32A}"/>
          </ac:picMkLst>
        </pc:picChg>
      </pc:sldChg>
      <pc:sldChg chg="addSp delSp modSp">
        <pc:chgData name="Keiran Rowell" userId="S::z3374843@ad.unsw.edu.au::7fcbd16c-e09b-41e5-a561-38d1c96da0ae" providerId="AD" clId="Web-{C63E5D59-9976-47CD-81A8-9571D7E757B0}" dt="2025-11-11T12:30:58.730" v="55" actId="1076"/>
        <pc:sldMkLst>
          <pc:docMk/>
          <pc:sldMk cId="2273700178" sldId="292"/>
        </pc:sldMkLst>
        <pc:spChg chg="mod">
          <ac:chgData name="Keiran Rowell" userId="S::z3374843@ad.unsw.edu.au::7fcbd16c-e09b-41e5-a561-38d1c96da0ae" providerId="AD" clId="Web-{C63E5D59-9976-47CD-81A8-9571D7E757B0}" dt="2025-11-11T12:30:47.230" v="54" actId="14100"/>
          <ac:spMkLst>
            <pc:docMk/>
            <pc:sldMk cId="2273700178" sldId="292"/>
            <ac:spMk id="18" creationId="{5B0D2D40-0B8A-8E57-8F1E-120A76976190}"/>
          </ac:spMkLst>
        </pc:spChg>
        <pc:spChg chg="mod">
          <ac:chgData name="Keiran Rowell" userId="S::z3374843@ad.unsw.edu.au::7fcbd16c-e09b-41e5-a561-38d1c96da0ae" providerId="AD" clId="Web-{C63E5D59-9976-47CD-81A8-9571D7E757B0}" dt="2025-11-11T12:30:30.730" v="49" actId="1076"/>
          <ac:spMkLst>
            <pc:docMk/>
            <pc:sldMk cId="2273700178" sldId="292"/>
            <ac:spMk id="19" creationId="{879242A6-072D-EB3E-F0EE-544C1C80FCA5}"/>
          </ac:spMkLst>
        </pc:spChg>
        <pc:spChg chg="mod">
          <ac:chgData name="Keiran Rowell" userId="S::z3374843@ad.unsw.edu.au::7fcbd16c-e09b-41e5-a561-38d1c96da0ae" providerId="AD" clId="Web-{C63E5D59-9976-47CD-81A8-9571D7E757B0}" dt="2025-11-11T12:30:34.917" v="50" actId="1076"/>
          <ac:spMkLst>
            <pc:docMk/>
            <pc:sldMk cId="2273700178" sldId="292"/>
            <ac:spMk id="22" creationId="{440863D7-FAD6-D0FB-3C06-A29DFAB79607}"/>
          </ac:spMkLst>
        </pc:spChg>
        <pc:spChg chg="mod">
          <ac:chgData name="Keiran Rowell" userId="S::z3374843@ad.unsw.edu.au::7fcbd16c-e09b-41e5-a561-38d1c96da0ae" providerId="AD" clId="Web-{C63E5D59-9976-47CD-81A8-9571D7E757B0}" dt="2025-11-11T12:30:58.730" v="55" actId="1076"/>
          <ac:spMkLst>
            <pc:docMk/>
            <pc:sldMk cId="2273700178" sldId="292"/>
            <ac:spMk id="25" creationId="{03A959B8-C281-AFF8-8053-F4ABCD23B852}"/>
          </ac:spMkLst>
        </pc:spChg>
        <pc:spChg chg="add del mod">
          <ac:chgData name="Keiran Rowell" userId="S::z3374843@ad.unsw.edu.au::7fcbd16c-e09b-41e5-a561-38d1c96da0ae" providerId="AD" clId="Web-{C63E5D59-9976-47CD-81A8-9571D7E757B0}" dt="2025-11-11T12:30:13.464" v="47" actId="1076"/>
          <ac:spMkLst>
            <pc:docMk/>
            <pc:sldMk cId="2273700178" sldId="292"/>
            <ac:spMk id="27" creationId="{77B553C7-7848-0615-E2DB-8974AFC01239}"/>
          </ac:spMkLst>
        </pc:spChg>
        <pc:spChg chg="add del mod">
          <ac:chgData name="Keiran Rowell" userId="S::z3374843@ad.unsw.edu.au::7fcbd16c-e09b-41e5-a561-38d1c96da0ae" providerId="AD" clId="Web-{C63E5D59-9976-47CD-81A8-9571D7E757B0}" dt="2025-11-11T12:30:24.042" v="48" actId="1076"/>
          <ac:spMkLst>
            <pc:docMk/>
            <pc:sldMk cId="2273700178" sldId="292"/>
            <ac:spMk id="28" creationId="{EE516E19-DA62-8C57-3C46-F30B2974E41D}"/>
          </ac:spMkLst>
        </pc:spChg>
      </pc:sldChg>
      <pc:sldChg chg="delSp modSp">
        <pc:chgData name="Keiran Rowell" userId="S::z3374843@ad.unsw.edu.au::7fcbd16c-e09b-41e5-a561-38d1c96da0ae" providerId="AD" clId="Web-{C63E5D59-9976-47CD-81A8-9571D7E757B0}" dt="2025-11-11T12:53:33.193" v="139" actId="1076"/>
        <pc:sldMkLst>
          <pc:docMk/>
          <pc:sldMk cId="1988795691" sldId="294"/>
        </pc:sldMkLst>
        <pc:graphicFrameChg chg="mod">
          <ac:chgData name="Keiran Rowell" userId="S::z3374843@ad.unsw.edu.au::7fcbd16c-e09b-41e5-a561-38d1c96da0ae" providerId="AD" clId="Web-{C63E5D59-9976-47CD-81A8-9571D7E757B0}" dt="2025-11-11T12:53:33.193" v="139" actId="1076"/>
          <ac:graphicFrameMkLst>
            <pc:docMk/>
            <pc:sldMk cId="1988795691" sldId="294"/>
            <ac:graphicFrameMk id="4" creationId="{13C38C40-61C5-8DB0-38B3-59A1C48A03AC}"/>
          </ac:graphicFrameMkLst>
        </pc:graphicFrameChg>
      </pc:sldChg>
      <pc:sldChg chg="modSp">
        <pc:chgData name="Keiran Rowell" userId="S::z3374843@ad.unsw.edu.au::7fcbd16c-e09b-41e5-a561-38d1c96da0ae" providerId="AD" clId="Web-{C63E5D59-9976-47CD-81A8-9571D7E757B0}" dt="2025-11-11T12:36:01.266" v="98" actId="1076"/>
        <pc:sldMkLst>
          <pc:docMk/>
          <pc:sldMk cId="1179335854" sldId="295"/>
        </pc:sldMkLst>
        <pc:cxnChg chg="mod">
          <ac:chgData name="Keiran Rowell" userId="S::z3374843@ad.unsw.edu.au::7fcbd16c-e09b-41e5-a561-38d1c96da0ae" providerId="AD" clId="Web-{C63E5D59-9976-47CD-81A8-9571D7E757B0}" dt="2025-11-11T12:36:01.266" v="98" actId="1076"/>
          <ac:cxnSpMkLst>
            <pc:docMk/>
            <pc:sldMk cId="1179335854" sldId="295"/>
            <ac:cxnSpMk id="3" creationId="{D397DDE9-CB7F-6722-892A-065C3E7D607D}"/>
          </ac:cxnSpMkLst>
        </pc:cxnChg>
      </pc:sldChg>
      <pc:sldChg chg="addSp modSp">
        <pc:chgData name="Keiran Rowell" userId="S::z3374843@ad.unsw.edu.au::7fcbd16c-e09b-41e5-a561-38d1c96da0ae" providerId="AD" clId="Web-{C63E5D59-9976-47CD-81A8-9571D7E757B0}" dt="2025-11-11T12:47:00.334" v="136" actId="20577"/>
        <pc:sldMkLst>
          <pc:docMk/>
          <pc:sldMk cId="3468120511" sldId="296"/>
        </pc:sldMkLst>
        <pc:spChg chg="mod">
          <ac:chgData name="Keiran Rowell" userId="S::z3374843@ad.unsw.edu.au::7fcbd16c-e09b-41e5-a561-38d1c96da0ae" providerId="AD" clId="Web-{C63E5D59-9976-47CD-81A8-9571D7E757B0}" dt="2025-11-11T12:27:31.364" v="30" actId="1076"/>
          <ac:spMkLst>
            <pc:docMk/>
            <pc:sldMk cId="3468120511" sldId="296"/>
            <ac:spMk id="2" creationId="{C070EA82-B228-F891-4E6F-A3E932E0498B}"/>
          </ac:spMkLst>
        </pc:spChg>
        <pc:spChg chg="mod">
          <ac:chgData name="Keiran Rowell" userId="S::z3374843@ad.unsw.edu.au::7fcbd16c-e09b-41e5-a561-38d1c96da0ae" providerId="AD" clId="Web-{C63E5D59-9976-47CD-81A8-9571D7E757B0}" dt="2025-11-11T12:27:15.770" v="28" actId="20577"/>
          <ac:spMkLst>
            <pc:docMk/>
            <pc:sldMk cId="3468120511" sldId="296"/>
            <ac:spMk id="3" creationId="{6BFE5193-D45C-4706-05BD-3FB37FFB47F5}"/>
          </ac:spMkLst>
        </pc:spChg>
        <pc:spChg chg="mod">
          <ac:chgData name="Keiran Rowell" userId="S::z3374843@ad.unsw.edu.au::7fcbd16c-e09b-41e5-a561-38d1c96da0ae" providerId="AD" clId="Web-{C63E5D59-9976-47CD-81A8-9571D7E757B0}" dt="2025-11-11T12:27:25.411" v="29" actId="1076"/>
          <ac:spMkLst>
            <pc:docMk/>
            <pc:sldMk cId="3468120511" sldId="296"/>
            <ac:spMk id="6" creationId="{0FBAA40B-F428-CD5C-DD28-16E1B149ABB0}"/>
          </ac:spMkLst>
        </pc:spChg>
        <pc:spChg chg="add mod">
          <ac:chgData name="Keiran Rowell" userId="S::z3374843@ad.unsw.edu.au::7fcbd16c-e09b-41e5-a561-38d1c96da0ae" providerId="AD" clId="Web-{C63E5D59-9976-47CD-81A8-9571D7E757B0}" dt="2025-11-11T12:27:37.457" v="31" actId="1076"/>
          <ac:spMkLst>
            <pc:docMk/>
            <pc:sldMk cId="3468120511" sldId="296"/>
            <ac:spMk id="7" creationId="{9FD47E5F-352E-A85B-E302-37875DFD3429}"/>
          </ac:spMkLst>
        </pc:spChg>
        <pc:spChg chg="mod">
          <ac:chgData name="Keiran Rowell" userId="S::z3374843@ad.unsw.edu.au::7fcbd16c-e09b-41e5-a561-38d1c96da0ae" providerId="AD" clId="Web-{C63E5D59-9976-47CD-81A8-9571D7E757B0}" dt="2025-11-11T12:47:00.334" v="136" actId="20577"/>
          <ac:spMkLst>
            <pc:docMk/>
            <pc:sldMk cId="3468120511" sldId="296"/>
            <ac:spMk id="21" creationId="{B2B46860-61ED-98AD-9CA1-36E42822E028}"/>
          </ac:spMkLst>
        </pc:spChg>
        <pc:picChg chg="mod">
          <ac:chgData name="Keiran Rowell" userId="S::z3374843@ad.unsw.edu.au::7fcbd16c-e09b-41e5-a561-38d1c96da0ae" providerId="AD" clId="Web-{C63E5D59-9976-47CD-81A8-9571D7E757B0}" dt="2025-11-11T12:44:18.756" v="128" actId="1076"/>
          <ac:picMkLst>
            <pc:docMk/>
            <pc:sldMk cId="3468120511" sldId="296"/>
            <ac:picMk id="22" creationId="{5EEC7EE8-2F0D-92EC-D47A-3E579AEE4C8C}"/>
          </ac:picMkLst>
        </pc:picChg>
        <pc:cxnChg chg="mod">
          <ac:chgData name="Keiran Rowell" userId="S::z3374843@ad.unsw.edu.au::7fcbd16c-e09b-41e5-a561-38d1c96da0ae" providerId="AD" clId="Web-{C63E5D59-9976-47CD-81A8-9571D7E757B0}" dt="2025-11-11T12:44:03.318" v="125" actId="14100"/>
          <ac:cxnSpMkLst>
            <pc:docMk/>
            <pc:sldMk cId="3468120511" sldId="296"/>
            <ac:cxnSpMk id="43" creationId="{C4C294DF-3BDD-790D-7E5B-B28BDE0E6B0E}"/>
          </ac:cxnSpMkLst>
        </pc:cxnChg>
      </pc:sldChg>
    </pc:docChg>
  </pc:docChgLst>
  <pc:docChgLst>
    <pc:chgData name="Keiran Rowell" userId="S::z3374843@ad.unsw.edu.au::7fcbd16c-e09b-41e5-a561-38d1c96da0ae" providerId="AD" clId="Web-{DA0DACF9-D4F7-479A-9F1E-C5E7C96284A3}"/>
    <pc:docChg chg="modSld">
      <pc:chgData name="Keiran Rowell" userId="S::z3374843@ad.unsw.edu.au::7fcbd16c-e09b-41e5-a561-38d1c96da0ae" providerId="AD" clId="Web-{DA0DACF9-D4F7-479A-9F1E-C5E7C96284A3}" dt="2025-11-12T03:24:17.555" v="69" actId="20577"/>
      <pc:docMkLst>
        <pc:docMk/>
      </pc:docMkLst>
      <pc:sldChg chg="modSp">
        <pc:chgData name="Keiran Rowell" userId="S::z3374843@ad.unsw.edu.au::7fcbd16c-e09b-41e5-a561-38d1c96da0ae" providerId="AD" clId="Web-{DA0DACF9-D4F7-479A-9F1E-C5E7C96284A3}" dt="2025-11-12T03:19:35.037" v="3"/>
        <pc:sldMkLst>
          <pc:docMk/>
          <pc:sldMk cId="1706193268" sldId="256"/>
        </pc:sldMkLst>
        <pc:picChg chg="mod modCrop">
          <ac:chgData name="Keiran Rowell" userId="S::z3374843@ad.unsw.edu.au::7fcbd16c-e09b-41e5-a561-38d1c96da0ae" providerId="AD" clId="Web-{DA0DACF9-D4F7-479A-9F1E-C5E7C96284A3}" dt="2025-11-12T03:19:35.037" v="3"/>
          <ac:picMkLst>
            <pc:docMk/>
            <pc:sldMk cId="1706193268" sldId="256"/>
            <ac:picMk id="3" creationId="{3EC84517-1866-93B7-3EA8-EB72C37F2665}"/>
          </ac:picMkLst>
        </pc:picChg>
      </pc:sldChg>
      <pc:sldChg chg="addSp modSp">
        <pc:chgData name="Keiran Rowell" userId="S::z3374843@ad.unsw.edu.au::7fcbd16c-e09b-41e5-a561-38d1c96da0ae" providerId="AD" clId="Web-{DA0DACF9-D4F7-479A-9F1E-C5E7C96284A3}" dt="2025-11-12T03:24:17.555" v="69" actId="20577"/>
        <pc:sldMkLst>
          <pc:docMk/>
          <pc:sldMk cId="1382500884" sldId="299"/>
        </pc:sldMkLst>
        <pc:spChg chg="add mod">
          <ac:chgData name="Keiran Rowell" userId="S::z3374843@ad.unsw.edu.au::7fcbd16c-e09b-41e5-a561-38d1c96da0ae" providerId="AD" clId="Web-{DA0DACF9-D4F7-479A-9F1E-C5E7C96284A3}" dt="2025-11-12T03:24:17.555" v="69" actId="20577"/>
          <ac:spMkLst>
            <pc:docMk/>
            <pc:sldMk cId="1382500884" sldId="299"/>
            <ac:spMk id="2" creationId="{CAD344F0-0001-3C21-CB7F-6F1EE53D7F1B}"/>
          </ac:spMkLst>
        </pc:spChg>
      </pc:sldChg>
    </pc:docChg>
  </pc:docChgLst>
  <pc:docChgLst>
    <pc:chgData name="Keiran Rowell" userId="S::z3374843@ad.unsw.edu.au::7fcbd16c-e09b-41e5-a561-38d1c96da0ae" providerId="AD" clId="Web-{8D461335-793E-4316-AE0E-96CEB7D11B78}"/>
    <pc:docChg chg="addSld delSld modSld sldOrd modSection">
      <pc:chgData name="Keiran Rowell" userId="S::z3374843@ad.unsw.edu.au::7fcbd16c-e09b-41e5-a561-38d1c96da0ae" providerId="AD" clId="Web-{8D461335-793E-4316-AE0E-96CEB7D11B78}" dt="2025-11-11T05:04:30.082" v="375" actId="1076"/>
      <pc:docMkLst>
        <pc:docMk/>
      </pc:docMkLst>
      <pc:sldChg chg="addSp delSp modSp">
        <pc:chgData name="Keiran Rowell" userId="S::z3374843@ad.unsw.edu.au::7fcbd16c-e09b-41e5-a561-38d1c96da0ae" providerId="AD" clId="Web-{8D461335-793E-4316-AE0E-96CEB7D11B78}" dt="2025-11-11T04:55:49.159" v="254" actId="1076"/>
        <pc:sldMkLst>
          <pc:docMk/>
          <pc:sldMk cId="1706193268" sldId="256"/>
        </pc:sldMkLst>
        <pc:spChg chg="mod">
          <ac:chgData name="Keiran Rowell" userId="S::z3374843@ad.unsw.edu.au::7fcbd16c-e09b-41e5-a561-38d1c96da0ae" providerId="AD" clId="Web-{8D461335-793E-4316-AE0E-96CEB7D11B78}" dt="2025-11-11T04:50:58.246" v="209" actId="1076"/>
          <ac:spMkLst>
            <pc:docMk/>
            <pc:sldMk cId="1706193268" sldId="256"/>
            <ac:spMk id="4" creationId="{470E2A55-C2D6-3843-8298-3A3F0F11B014}"/>
          </ac:spMkLst>
        </pc:spChg>
        <pc:spChg chg="mod">
          <ac:chgData name="Keiran Rowell" userId="S::z3374843@ad.unsw.edu.au::7fcbd16c-e09b-41e5-a561-38d1c96da0ae" providerId="AD" clId="Web-{8D461335-793E-4316-AE0E-96CEB7D11B78}" dt="2025-11-11T04:53:36.938" v="243" actId="1076"/>
          <ac:spMkLst>
            <pc:docMk/>
            <pc:sldMk cId="1706193268" sldId="256"/>
            <ac:spMk id="10" creationId="{BED286B3-732D-8E47-2C0B-1AF8E548A76E}"/>
          </ac:spMkLst>
        </pc:spChg>
        <pc:spChg chg="add mod">
          <ac:chgData name="Keiran Rowell" userId="S::z3374843@ad.unsw.edu.au::7fcbd16c-e09b-41e5-a561-38d1c96da0ae" providerId="AD" clId="Web-{8D461335-793E-4316-AE0E-96CEB7D11B78}" dt="2025-11-11T04:55:44.003" v="252" actId="20577"/>
          <ac:spMkLst>
            <pc:docMk/>
            <pc:sldMk cId="1706193268" sldId="256"/>
            <ac:spMk id="11" creationId="{E2B7560C-1795-25CD-2F01-7AF06AAFB293}"/>
          </ac:spMkLst>
        </pc:spChg>
        <pc:spChg chg="add mod">
          <ac:chgData name="Keiran Rowell" userId="S::z3374843@ad.unsw.edu.au::7fcbd16c-e09b-41e5-a561-38d1c96da0ae" providerId="AD" clId="Web-{8D461335-793E-4316-AE0E-96CEB7D11B78}" dt="2025-11-11T04:55:49.159" v="254" actId="1076"/>
          <ac:spMkLst>
            <pc:docMk/>
            <pc:sldMk cId="1706193268" sldId="256"/>
            <ac:spMk id="12" creationId="{9B61A78F-1F26-7806-D98C-C7736C0A1D34}"/>
          </ac:spMkLst>
        </pc:spChg>
        <pc:picChg chg="mod">
          <ac:chgData name="Keiran Rowell" userId="S::z3374843@ad.unsw.edu.au::7fcbd16c-e09b-41e5-a561-38d1c96da0ae" providerId="AD" clId="Web-{8D461335-793E-4316-AE0E-96CEB7D11B78}" dt="2025-11-11T04:45:58.619" v="118" actId="1076"/>
          <ac:picMkLst>
            <pc:docMk/>
            <pc:sldMk cId="1706193268" sldId="256"/>
            <ac:picMk id="3" creationId="{3EC84517-1866-93B7-3EA8-EB72C37F2665}"/>
          </ac:picMkLst>
        </pc:picChg>
        <pc:picChg chg="mod">
          <ac:chgData name="Keiran Rowell" userId="S::z3374843@ad.unsw.edu.au::7fcbd16c-e09b-41e5-a561-38d1c96da0ae" providerId="AD" clId="Web-{8D461335-793E-4316-AE0E-96CEB7D11B78}" dt="2025-11-11T04:47:04.468" v="141" actId="1076"/>
          <ac:picMkLst>
            <pc:docMk/>
            <pc:sldMk cId="1706193268" sldId="256"/>
            <ac:picMk id="9" creationId="{12293CD9-80B3-7862-5C1D-F4B6E7F623BE}"/>
          </ac:picMkLst>
        </pc:picChg>
      </pc:sldChg>
      <pc:sldChg chg="modSp">
        <pc:chgData name="Keiran Rowell" userId="S::z3374843@ad.unsw.edu.au::7fcbd16c-e09b-41e5-a561-38d1c96da0ae" providerId="AD" clId="Web-{8D461335-793E-4316-AE0E-96CEB7D11B78}" dt="2025-11-11T04:58:20.645" v="268" actId="1076"/>
        <pc:sldMkLst>
          <pc:docMk/>
          <pc:sldMk cId="817751068" sldId="260"/>
        </pc:sldMkLst>
        <pc:spChg chg="mod">
          <ac:chgData name="Keiran Rowell" userId="S::z3374843@ad.unsw.edu.au::7fcbd16c-e09b-41e5-a561-38d1c96da0ae" providerId="AD" clId="Web-{8D461335-793E-4316-AE0E-96CEB7D11B78}" dt="2025-11-11T04:58:20.645" v="268" actId="1076"/>
          <ac:spMkLst>
            <pc:docMk/>
            <pc:sldMk cId="817751068" sldId="260"/>
            <ac:spMk id="2" creationId="{8A7FEF16-1EF4-5998-C211-D2D7A1C4E4E2}"/>
          </ac:spMkLst>
        </pc:spChg>
        <pc:spChg chg="mod">
          <ac:chgData name="Keiran Rowell" userId="S::z3374843@ad.unsw.edu.au::7fcbd16c-e09b-41e5-a561-38d1c96da0ae" providerId="AD" clId="Web-{8D461335-793E-4316-AE0E-96CEB7D11B78}" dt="2025-11-11T04:58:11.442" v="267" actId="1076"/>
          <ac:spMkLst>
            <pc:docMk/>
            <pc:sldMk cId="817751068" sldId="260"/>
            <ac:spMk id="4" creationId="{2D516F4F-F0C1-994F-83C8-B6DC8CFDAD36}"/>
          </ac:spMkLst>
        </pc:spChg>
      </pc:sldChg>
      <pc:sldChg chg="modSp">
        <pc:chgData name="Keiran Rowell" userId="S::z3374843@ad.unsw.edu.au::7fcbd16c-e09b-41e5-a561-38d1c96da0ae" providerId="AD" clId="Web-{8D461335-793E-4316-AE0E-96CEB7D11B78}" dt="2025-11-11T04:58:59.130" v="272" actId="1076"/>
        <pc:sldMkLst>
          <pc:docMk/>
          <pc:sldMk cId="3984038218" sldId="267"/>
        </pc:sldMkLst>
        <pc:spChg chg="mod">
          <ac:chgData name="Keiran Rowell" userId="S::z3374843@ad.unsw.edu.au::7fcbd16c-e09b-41e5-a561-38d1c96da0ae" providerId="AD" clId="Web-{8D461335-793E-4316-AE0E-96CEB7D11B78}" dt="2025-11-11T04:58:59.130" v="272" actId="1076"/>
          <ac:spMkLst>
            <pc:docMk/>
            <pc:sldMk cId="3984038218" sldId="267"/>
            <ac:spMk id="13" creationId="{228923D0-9DEB-5B0D-F0E8-6E47656FAA98}"/>
          </ac:spMkLst>
        </pc:spChg>
        <pc:spChg chg="mod">
          <ac:chgData name="Keiran Rowell" userId="S::z3374843@ad.unsw.edu.au::7fcbd16c-e09b-41e5-a561-38d1c96da0ae" providerId="AD" clId="Web-{8D461335-793E-4316-AE0E-96CEB7D11B78}" dt="2025-11-11T04:58:54.364" v="271" actId="1076"/>
          <ac:spMkLst>
            <pc:docMk/>
            <pc:sldMk cId="3984038218" sldId="267"/>
            <ac:spMk id="15" creationId="{8C86B3CD-15FF-AE06-B801-F9E6AF4C52F4}"/>
          </ac:spMkLst>
        </pc:spChg>
        <pc:spChg chg="mod">
          <ac:chgData name="Keiran Rowell" userId="S::z3374843@ad.unsw.edu.au::7fcbd16c-e09b-41e5-a561-38d1c96da0ae" providerId="AD" clId="Web-{8D461335-793E-4316-AE0E-96CEB7D11B78}" dt="2025-11-11T04:58:48.224" v="270" actId="1076"/>
          <ac:spMkLst>
            <pc:docMk/>
            <pc:sldMk cId="3984038218" sldId="267"/>
            <ac:spMk id="16" creationId="{2E559373-61E6-E1E2-B96C-DECC28384296}"/>
          </ac:spMkLst>
        </pc:spChg>
      </pc:sldChg>
      <pc:sldChg chg="modSp">
        <pc:chgData name="Keiran Rowell" userId="S::z3374843@ad.unsw.edu.au::7fcbd16c-e09b-41e5-a561-38d1c96da0ae" providerId="AD" clId="Web-{8D461335-793E-4316-AE0E-96CEB7D11B78}" dt="2025-11-11T05:04:30.082" v="375" actId="1076"/>
        <pc:sldMkLst>
          <pc:docMk/>
          <pc:sldMk cId="2309743148" sldId="268"/>
        </pc:sldMkLst>
        <pc:spChg chg="mod">
          <ac:chgData name="Keiran Rowell" userId="S::z3374843@ad.unsw.edu.au::7fcbd16c-e09b-41e5-a561-38d1c96da0ae" providerId="AD" clId="Web-{8D461335-793E-4316-AE0E-96CEB7D11B78}" dt="2025-11-11T05:01:02.303" v="289" actId="20577"/>
          <ac:spMkLst>
            <pc:docMk/>
            <pc:sldMk cId="2309743148" sldId="268"/>
            <ac:spMk id="4" creationId="{4C2E5463-48A4-3930-BEFB-4BC33E5BCE50}"/>
          </ac:spMkLst>
        </pc:spChg>
        <pc:spChg chg="mod">
          <ac:chgData name="Keiran Rowell" userId="S::z3374843@ad.unsw.edu.au::7fcbd16c-e09b-41e5-a561-38d1c96da0ae" providerId="AD" clId="Web-{8D461335-793E-4316-AE0E-96CEB7D11B78}" dt="2025-11-11T05:03:28.104" v="355" actId="1076"/>
          <ac:spMkLst>
            <pc:docMk/>
            <pc:sldMk cId="2309743148" sldId="268"/>
            <ac:spMk id="9" creationId="{A71D023C-87C6-819D-3127-216A01AA4917}"/>
          </ac:spMkLst>
        </pc:spChg>
        <pc:spChg chg="mod">
          <ac:chgData name="Keiran Rowell" userId="S::z3374843@ad.unsw.edu.au::7fcbd16c-e09b-41e5-a561-38d1c96da0ae" providerId="AD" clId="Web-{8D461335-793E-4316-AE0E-96CEB7D11B78}" dt="2025-11-11T05:00:08.318" v="288" actId="20577"/>
          <ac:spMkLst>
            <pc:docMk/>
            <pc:sldMk cId="2309743148" sldId="268"/>
            <ac:spMk id="26" creationId="{0AA04F83-82B4-C3B5-2183-3CD3DC3B0589}"/>
          </ac:spMkLst>
        </pc:spChg>
        <pc:spChg chg="mod">
          <ac:chgData name="Keiran Rowell" userId="S::z3374843@ad.unsw.edu.au::7fcbd16c-e09b-41e5-a561-38d1c96da0ae" providerId="AD" clId="Web-{8D461335-793E-4316-AE0E-96CEB7D11B78}" dt="2025-11-11T05:03:24.916" v="354" actId="1076"/>
          <ac:spMkLst>
            <pc:docMk/>
            <pc:sldMk cId="2309743148" sldId="268"/>
            <ac:spMk id="30" creationId="{E69D1EE9-67FB-6B21-50CA-84DAC3164A2E}"/>
          </ac:spMkLst>
        </pc:spChg>
        <pc:spChg chg="mod">
          <ac:chgData name="Keiran Rowell" userId="S::z3374843@ad.unsw.edu.au::7fcbd16c-e09b-41e5-a561-38d1c96da0ae" providerId="AD" clId="Web-{8D461335-793E-4316-AE0E-96CEB7D11B78}" dt="2025-11-11T05:03:32.918" v="356" actId="1076"/>
          <ac:spMkLst>
            <pc:docMk/>
            <pc:sldMk cId="2309743148" sldId="268"/>
            <ac:spMk id="33" creationId="{52B6E581-0BDC-372F-C6C5-330A7321D806}"/>
          </ac:spMkLst>
        </pc:spChg>
        <pc:spChg chg="mod">
          <ac:chgData name="Keiran Rowell" userId="S::z3374843@ad.unsw.edu.au::7fcbd16c-e09b-41e5-a561-38d1c96da0ae" providerId="AD" clId="Web-{8D461335-793E-4316-AE0E-96CEB7D11B78}" dt="2025-11-11T05:03:39.278" v="357" actId="1076"/>
          <ac:spMkLst>
            <pc:docMk/>
            <pc:sldMk cId="2309743148" sldId="268"/>
            <ac:spMk id="34" creationId="{336A094E-C017-7587-F2B7-AB929F9857CC}"/>
          </ac:spMkLst>
        </pc:spChg>
        <pc:spChg chg="mod">
          <ac:chgData name="Keiran Rowell" userId="S::z3374843@ad.unsw.edu.au::7fcbd16c-e09b-41e5-a561-38d1c96da0ae" providerId="AD" clId="Web-{8D461335-793E-4316-AE0E-96CEB7D11B78}" dt="2025-11-11T05:02:35.585" v="337" actId="20577"/>
          <ac:spMkLst>
            <pc:docMk/>
            <pc:sldMk cId="2309743148" sldId="268"/>
            <ac:spMk id="35" creationId="{D9006DFF-2CF7-ABC0-3896-9DD939111E05}"/>
          </ac:spMkLst>
        </pc:spChg>
        <pc:spChg chg="mod">
          <ac:chgData name="Keiran Rowell" userId="S::z3374843@ad.unsw.edu.au::7fcbd16c-e09b-41e5-a561-38d1c96da0ae" providerId="AD" clId="Web-{8D461335-793E-4316-AE0E-96CEB7D11B78}" dt="2025-11-11T05:03:21.619" v="353" actId="1076"/>
          <ac:spMkLst>
            <pc:docMk/>
            <pc:sldMk cId="2309743148" sldId="268"/>
            <ac:spMk id="36" creationId="{5F6EE05E-3416-2284-9331-0B9B089D81C3}"/>
          </ac:spMkLst>
        </pc:spChg>
        <pc:spChg chg="mod">
          <ac:chgData name="Keiran Rowell" userId="S::z3374843@ad.unsw.edu.au::7fcbd16c-e09b-41e5-a561-38d1c96da0ae" providerId="AD" clId="Web-{8D461335-793E-4316-AE0E-96CEB7D11B78}" dt="2025-11-11T05:04:30.082" v="375" actId="1076"/>
          <ac:spMkLst>
            <pc:docMk/>
            <pc:sldMk cId="2309743148" sldId="268"/>
            <ac:spMk id="47" creationId="{F01D68D2-3E66-3226-8B60-B0FF4B823C85}"/>
          </ac:spMkLst>
        </pc:spChg>
        <pc:spChg chg="mod">
          <ac:chgData name="Keiran Rowell" userId="S::z3374843@ad.unsw.edu.au::7fcbd16c-e09b-41e5-a561-38d1c96da0ae" providerId="AD" clId="Web-{8D461335-793E-4316-AE0E-96CEB7D11B78}" dt="2025-11-11T05:04:25.175" v="373" actId="1076"/>
          <ac:spMkLst>
            <pc:docMk/>
            <pc:sldMk cId="2309743148" sldId="268"/>
            <ac:spMk id="48" creationId="{07ABFEA9-EB97-2706-351D-999B22AF5B24}"/>
          </ac:spMkLst>
        </pc:spChg>
        <pc:picChg chg="mod">
          <ac:chgData name="Keiran Rowell" userId="S::z3374843@ad.unsw.edu.au::7fcbd16c-e09b-41e5-a561-38d1c96da0ae" providerId="AD" clId="Web-{8D461335-793E-4316-AE0E-96CEB7D11B78}" dt="2025-11-11T05:03:57.077" v="360" actId="1076"/>
          <ac:picMkLst>
            <pc:docMk/>
            <pc:sldMk cId="2309743148" sldId="268"/>
            <ac:picMk id="22" creationId="{AB6B4C7F-597D-9C8F-C7D2-AEBF7BE75B47}"/>
          </ac:picMkLst>
        </pc:picChg>
        <pc:picChg chg="mod">
          <ac:chgData name="Keiran Rowell" userId="S::z3374843@ad.unsw.edu.au::7fcbd16c-e09b-41e5-a561-38d1c96da0ae" providerId="AD" clId="Web-{8D461335-793E-4316-AE0E-96CEB7D11B78}" dt="2025-11-11T05:03:57.093" v="361" actId="1076"/>
          <ac:picMkLst>
            <pc:docMk/>
            <pc:sldMk cId="2309743148" sldId="268"/>
            <ac:picMk id="29" creationId="{CE5A1C0A-9C67-2465-3906-07DD658E35CB}"/>
          </ac:picMkLst>
        </pc:picChg>
        <pc:picChg chg="mod">
          <ac:chgData name="Keiran Rowell" userId="S::z3374843@ad.unsw.edu.au::7fcbd16c-e09b-41e5-a561-38d1c96da0ae" providerId="AD" clId="Web-{8D461335-793E-4316-AE0E-96CEB7D11B78}" dt="2025-11-11T05:04:25.159" v="372" actId="1076"/>
          <ac:picMkLst>
            <pc:docMk/>
            <pc:sldMk cId="2309743148" sldId="268"/>
            <ac:picMk id="37" creationId="{85E51634-618D-118A-89E4-10497961EB2F}"/>
          </ac:picMkLst>
        </pc:picChg>
        <pc:picChg chg="mod">
          <ac:chgData name="Keiran Rowell" userId="S::z3374843@ad.unsw.edu.au::7fcbd16c-e09b-41e5-a561-38d1c96da0ae" providerId="AD" clId="Web-{8D461335-793E-4316-AE0E-96CEB7D11B78}" dt="2025-11-11T05:04:30.066" v="374" actId="1076"/>
          <ac:picMkLst>
            <pc:docMk/>
            <pc:sldMk cId="2309743148" sldId="268"/>
            <ac:picMk id="46" creationId="{61522A54-86E5-27FB-2B42-0FFEDB1FC85C}"/>
          </ac:picMkLst>
        </pc:picChg>
      </pc:sldChg>
      <pc:sldChg chg="modSp">
        <pc:chgData name="Keiran Rowell" userId="S::z3374843@ad.unsw.edu.au::7fcbd16c-e09b-41e5-a561-38d1c96da0ae" providerId="AD" clId="Web-{8D461335-793E-4316-AE0E-96CEB7D11B78}" dt="2025-11-11T04:53:15.578" v="241" actId="1076"/>
        <pc:sldMkLst>
          <pc:docMk/>
          <pc:sldMk cId="1090690195" sldId="269"/>
        </pc:sldMkLst>
        <pc:spChg chg="mod">
          <ac:chgData name="Keiran Rowell" userId="S::z3374843@ad.unsw.edu.au::7fcbd16c-e09b-41e5-a561-38d1c96da0ae" providerId="AD" clId="Web-{8D461335-793E-4316-AE0E-96CEB7D11B78}" dt="2025-11-11T04:52:26.014" v="228" actId="1076"/>
          <ac:spMkLst>
            <pc:docMk/>
            <pc:sldMk cId="1090690195" sldId="269"/>
            <ac:spMk id="4" creationId="{6D2C17F1-F611-BC9B-8407-03859748E149}"/>
          </ac:spMkLst>
        </pc:spChg>
        <pc:spChg chg="mod">
          <ac:chgData name="Keiran Rowell" userId="S::z3374843@ad.unsw.edu.au::7fcbd16c-e09b-41e5-a561-38d1c96da0ae" providerId="AD" clId="Web-{8D461335-793E-4316-AE0E-96CEB7D11B78}" dt="2025-11-11T04:52:34.858" v="231" actId="1076"/>
          <ac:spMkLst>
            <pc:docMk/>
            <pc:sldMk cId="1090690195" sldId="269"/>
            <ac:spMk id="5" creationId="{D06C60B9-7400-4C09-5FF4-D4507F0DFD6B}"/>
          </ac:spMkLst>
        </pc:spChg>
        <pc:spChg chg="mod">
          <ac:chgData name="Keiran Rowell" userId="S::z3374843@ad.unsw.edu.au::7fcbd16c-e09b-41e5-a561-38d1c96da0ae" providerId="AD" clId="Web-{8D461335-793E-4316-AE0E-96CEB7D11B78}" dt="2025-11-11T04:53:15.484" v="238" actId="1076"/>
          <ac:spMkLst>
            <pc:docMk/>
            <pc:sldMk cId="1090690195" sldId="269"/>
            <ac:spMk id="11" creationId="{0450678A-3AF2-411C-F4E2-24568BD59C0A}"/>
          </ac:spMkLst>
        </pc:spChg>
        <pc:spChg chg="mod">
          <ac:chgData name="Keiran Rowell" userId="S::z3374843@ad.unsw.edu.au::7fcbd16c-e09b-41e5-a561-38d1c96da0ae" providerId="AD" clId="Web-{8D461335-793E-4316-AE0E-96CEB7D11B78}" dt="2025-11-11T04:53:15.500" v="239" actId="1076"/>
          <ac:spMkLst>
            <pc:docMk/>
            <pc:sldMk cId="1090690195" sldId="269"/>
            <ac:spMk id="12" creationId="{D92669D6-AF36-2F73-FDA5-69EA2615249C}"/>
          </ac:spMkLst>
        </pc:spChg>
        <pc:picChg chg="mod">
          <ac:chgData name="Keiran Rowell" userId="S::z3374843@ad.unsw.edu.au::7fcbd16c-e09b-41e5-a561-38d1c96da0ae" providerId="AD" clId="Web-{8D461335-793E-4316-AE0E-96CEB7D11B78}" dt="2025-11-11T04:53:15.531" v="240" actId="1076"/>
          <ac:picMkLst>
            <pc:docMk/>
            <pc:sldMk cId="1090690195" sldId="269"/>
            <ac:picMk id="13" creationId="{B915EDCF-EEBA-F45D-1DB6-D7CC70B07875}"/>
          </ac:picMkLst>
        </pc:picChg>
        <pc:picChg chg="mod">
          <ac:chgData name="Keiran Rowell" userId="S::z3374843@ad.unsw.edu.au::7fcbd16c-e09b-41e5-a561-38d1c96da0ae" providerId="AD" clId="Web-{8D461335-793E-4316-AE0E-96CEB7D11B78}" dt="2025-11-11T04:53:15.578" v="241" actId="1076"/>
          <ac:picMkLst>
            <pc:docMk/>
            <pc:sldMk cId="1090690195" sldId="269"/>
            <ac:picMk id="14" creationId="{CF732657-B9B0-22E1-BF25-A94D48AF7646}"/>
          </ac:picMkLst>
        </pc:picChg>
      </pc:sldChg>
      <pc:sldChg chg="modSp modAnim">
        <pc:chgData name="Keiran Rowell" userId="S::z3374843@ad.unsw.edu.au::7fcbd16c-e09b-41e5-a561-38d1c96da0ae" providerId="AD" clId="Web-{8D461335-793E-4316-AE0E-96CEB7D11B78}" dt="2025-11-11T04:59:30.584" v="280" actId="20577"/>
        <pc:sldMkLst>
          <pc:docMk/>
          <pc:sldMk cId="2968243952" sldId="270"/>
        </pc:sldMkLst>
        <pc:spChg chg="mod">
          <ac:chgData name="Keiran Rowell" userId="S::z3374843@ad.unsw.edu.au::7fcbd16c-e09b-41e5-a561-38d1c96da0ae" providerId="AD" clId="Web-{8D461335-793E-4316-AE0E-96CEB7D11B78}" dt="2025-11-11T04:59:30.584" v="280" actId="20577"/>
          <ac:spMkLst>
            <pc:docMk/>
            <pc:sldMk cId="2968243952" sldId="270"/>
            <ac:spMk id="4" creationId="{AC6968FF-34C9-44AD-EE26-1F4A44DC58DF}"/>
          </ac:spMkLst>
        </pc:spChg>
        <pc:spChg chg="mod">
          <ac:chgData name="Keiran Rowell" userId="S::z3374843@ad.unsw.edu.au::7fcbd16c-e09b-41e5-a561-38d1c96da0ae" providerId="AD" clId="Web-{8D461335-793E-4316-AE0E-96CEB7D11B78}" dt="2025-11-11T04:48:06.629" v="169" actId="1076"/>
          <ac:spMkLst>
            <pc:docMk/>
            <pc:sldMk cId="2968243952" sldId="270"/>
            <ac:spMk id="6" creationId="{ACFA5A7F-E7F6-939A-2810-6195EA3D227F}"/>
          </ac:spMkLst>
        </pc:spChg>
        <pc:spChg chg="mod">
          <ac:chgData name="Keiran Rowell" userId="S::z3374843@ad.unsw.edu.au::7fcbd16c-e09b-41e5-a561-38d1c96da0ae" providerId="AD" clId="Web-{8D461335-793E-4316-AE0E-96CEB7D11B78}" dt="2025-11-11T04:48:04.566" v="168" actId="1076"/>
          <ac:spMkLst>
            <pc:docMk/>
            <pc:sldMk cId="2968243952" sldId="270"/>
            <ac:spMk id="7" creationId="{9008970D-7927-39E8-198F-0D9292CDD55D}"/>
          </ac:spMkLst>
        </pc:spChg>
        <pc:spChg chg="mod">
          <ac:chgData name="Keiran Rowell" userId="S::z3374843@ad.unsw.edu.au::7fcbd16c-e09b-41e5-a561-38d1c96da0ae" providerId="AD" clId="Web-{8D461335-793E-4316-AE0E-96CEB7D11B78}" dt="2025-11-11T04:47:57.378" v="166" actId="1076"/>
          <ac:spMkLst>
            <pc:docMk/>
            <pc:sldMk cId="2968243952" sldId="270"/>
            <ac:spMk id="8" creationId="{1911A8B7-940F-95C9-E150-6028F86CEA93}"/>
          </ac:spMkLst>
        </pc:spChg>
        <pc:spChg chg="mod">
          <ac:chgData name="Keiran Rowell" userId="S::z3374843@ad.unsw.edu.au::7fcbd16c-e09b-41e5-a561-38d1c96da0ae" providerId="AD" clId="Web-{8D461335-793E-4316-AE0E-96CEB7D11B78}" dt="2025-11-11T04:55:10.955" v="246" actId="1076"/>
          <ac:spMkLst>
            <pc:docMk/>
            <pc:sldMk cId="2968243952" sldId="270"/>
            <ac:spMk id="10" creationId="{B5928733-A32E-7DE2-C911-E6AF3E27ABD0}"/>
          </ac:spMkLst>
        </pc:spChg>
      </pc:sldChg>
      <pc:sldChg chg="addSp modSp">
        <pc:chgData name="Keiran Rowell" userId="S::z3374843@ad.unsw.edu.au::7fcbd16c-e09b-41e5-a561-38d1c96da0ae" providerId="AD" clId="Web-{8D461335-793E-4316-AE0E-96CEB7D11B78}" dt="2025-11-11T05:01:22.819" v="308" actId="1076"/>
        <pc:sldMkLst>
          <pc:docMk/>
          <pc:sldMk cId="2273700178" sldId="292"/>
        </pc:sldMkLst>
        <pc:spChg chg="add mod">
          <ac:chgData name="Keiran Rowell" userId="S::z3374843@ad.unsw.edu.au::7fcbd16c-e09b-41e5-a561-38d1c96da0ae" providerId="AD" clId="Web-{8D461335-793E-4316-AE0E-96CEB7D11B78}" dt="2025-11-11T05:01:22.819" v="308" actId="1076"/>
          <ac:spMkLst>
            <pc:docMk/>
            <pc:sldMk cId="2273700178" sldId="292"/>
            <ac:spMk id="2" creationId="{88A9F610-B71E-9078-6193-5B0A694DEF8F}"/>
          </ac:spMkLst>
        </pc:spChg>
        <pc:spChg chg="mod">
          <ac:chgData name="Keiran Rowell" userId="S::z3374843@ad.unsw.edu.au::7fcbd16c-e09b-41e5-a561-38d1c96da0ae" providerId="AD" clId="Web-{8D461335-793E-4316-AE0E-96CEB7D11B78}" dt="2025-11-11T05:01:17.475" v="299" actId="1076"/>
          <ac:spMkLst>
            <pc:docMk/>
            <pc:sldMk cId="2273700178" sldId="292"/>
            <ac:spMk id="18" creationId="{5B0D2D40-0B8A-8E57-8F1E-120A76976190}"/>
          </ac:spMkLst>
        </pc:spChg>
        <pc:spChg chg="mod">
          <ac:chgData name="Keiran Rowell" userId="S::z3374843@ad.unsw.edu.au::7fcbd16c-e09b-41e5-a561-38d1c96da0ae" providerId="AD" clId="Web-{8D461335-793E-4316-AE0E-96CEB7D11B78}" dt="2025-11-11T05:01:17.491" v="300" actId="1076"/>
          <ac:spMkLst>
            <pc:docMk/>
            <pc:sldMk cId="2273700178" sldId="292"/>
            <ac:spMk id="19" creationId="{879242A6-072D-EB3E-F0EE-544C1C80FCA5}"/>
          </ac:spMkLst>
        </pc:spChg>
        <pc:spChg chg="mod">
          <ac:chgData name="Keiran Rowell" userId="S::z3374843@ad.unsw.edu.au::7fcbd16c-e09b-41e5-a561-38d1c96da0ae" providerId="AD" clId="Web-{8D461335-793E-4316-AE0E-96CEB7D11B78}" dt="2025-11-11T05:01:17.506" v="301" actId="1076"/>
          <ac:spMkLst>
            <pc:docMk/>
            <pc:sldMk cId="2273700178" sldId="292"/>
            <ac:spMk id="22" creationId="{440863D7-FAD6-D0FB-3C06-A29DFAB79607}"/>
          </ac:spMkLst>
        </pc:spChg>
        <pc:spChg chg="mod">
          <ac:chgData name="Keiran Rowell" userId="S::z3374843@ad.unsw.edu.au::7fcbd16c-e09b-41e5-a561-38d1c96da0ae" providerId="AD" clId="Web-{8D461335-793E-4316-AE0E-96CEB7D11B78}" dt="2025-11-11T05:01:17.522" v="302" actId="1076"/>
          <ac:spMkLst>
            <pc:docMk/>
            <pc:sldMk cId="2273700178" sldId="292"/>
            <ac:spMk id="23" creationId="{A4972017-D907-7C17-D18B-9D3B8A815591}"/>
          </ac:spMkLst>
        </pc:spChg>
        <pc:spChg chg="mod">
          <ac:chgData name="Keiran Rowell" userId="S::z3374843@ad.unsw.edu.au::7fcbd16c-e09b-41e5-a561-38d1c96da0ae" providerId="AD" clId="Web-{8D461335-793E-4316-AE0E-96CEB7D11B78}" dt="2025-11-11T05:01:17.538" v="303" actId="1076"/>
          <ac:spMkLst>
            <pc:docMk/>
            <pc:sldMk cId="2273700178" sldId="292"/>
            <ac:spMk id="24" creationId="{A5AF2BB1-FA04-5854-1985-B794EEB5CF19}"/>
          </ac:spMkLst>
        </pc:spChg>
        <pc:spChg chg="mod">
          <ac:chgData name="Keiran Rowell" userId="S::z3374843@ad.unsw.edu.au::7fcbd16c-e09b-41e5-a561-38d1c96da0ae" providerId="AD" clId="Web-{8D461335-793E-4316-AE0E-96CEB7D11B78}" dt="2025-11-11T05:01:17.553" v="304" actId="1076"/>
          <ac:spMkLst>
            <pc:docMk/>
            <pc:sldMk cId="2273700178" sldId="292"/>
            <ac:spMk id="25" creationId="{03A959B8-C281-AFF8-8053-F4ABCD23B852}"/>
          </ac:spMkLst>
        </pc:spChg>
        <pc:spChg chg="mod">
          <ac:chgData name="Keiran Rowell" userId="S::z3374843@ad.unsw.edu.au::7fcbd16c-e09b-41e5-a561-38d1c96da0ae" providerId="AD" clId="Web-{8D461335-793E-4316-AE0E-96CEB7D11B78}" dt="2025-11-11T05:01:17.553" v="305" actId="1076"/>
          <ac:spMkLst>
            <pc:docMk/>
            <pc:sldMk cId="2273700178" sldId="292"/>
            <ac:spMk id="27" creationId="{77B553C7-7848-0615-E2DB-8974AFC01239}"/>
          </ac:spMkLst>
        </pc:spChg>
        <pc:spChg chg="mod">
          <ac:chgData name="Keiran Rowell" userId="S::z3374843@ad.unsw.edu.au::7fcbd16c-e09b-41e5-a561-38d1c96da0ae" providerId="AD" clId="Web-{8D461335-793E-4316-AE0E-96CEB7D11B78}" dt="2025-11-11T05:01:17.569" v="306" actId="1076"/>
          <ac:spMkLst>
            <pc:docMk/>
            <pc:sldMk cId="2273700178" sldId="292"/>
            <ac:spMk id="28" creationId="{EE516E19-DA62-8C57-3C46-F30B2974E41D}"/>
          </ac:spMkLst>
        </pc:spChg>
        <pc:spChg chg="mod">
          <ac:chgData name="Keiran Rowell" userId="S::z3374843@ad.unsw.edu.au::7fcbd16c-e09b-41e5-a561-38d1c96da0ae" providerId="AD" clId="Web-{8D461335-793E-4316-AE0E-96CEB7D11B78}" dt="2025-11-11T05:01:17.585" v="307" actId="1076"/>
          <ac:spMkLst>
            <pc:docMk/>
            <pc:sldMk cId="2273700178" sldId="292"/>
            <ac:spMk id="29" creationId="{7A5A83F8-BB25-ADD3-C2D3-DD261F585921}"/>
          </ac:spMkLst>
        </pc:spChg>
        <pc:picChg chg="mod">
          <ac:chgData name="Keiran Rowell" userId="S::z3374843@ad.unsw.edu.au::7fcbd16c-e09b-41e5-a561-38d1c96da0ae" providerId="AD" clId="Web-{8D461335-793E-4316-AE0E-96CEB7D11B78}" dt="2025-11-11T05:01:17.475" v="298" actId="1076"/>
          <ac:picMkLst>
            <pc:docMk/>
            <pc:sldMk cId="2273700178" sldId="292"/>
            <ac:picMk id="13" creationId="{3EA803E9-627F-C6BB-B485-19D635EB4FAB}"/>
          </ac:picMkLst>
        </pc:picChg>
      </pc:sldChg>
      <pc:sldChg chg="modSp">
        <pc:chgData name="Keiran Rowell" userId="S::z3374843@ad.unsw.edu.au::7fcbd16c-e09b-41e5-a561-38d1c96da0ae" providerId="AD" clId="Web-{8D461335-793E-4316-AE0E-96CEB7D11B78}" dt="2025-11-11T04:45:30.041" v="111" actId="1076"/>
        <pc:sldMkLst>
          <pc:docMk/>
          <pc:sldMk cId="1179335854" sldId="295"/>
        </pc:sldMkLst>
        <pc:picChg chg="mod">
          <ac:chgData name="Keiran Rowell" userId="S::z3374843@ad.unsw.edu.au::7fcbd16c-e09b-41e5-a561-38d1c96da0ae" providerId="AD" clId="Web-{8D461335-793E-4316-AE0E-96CEB7D11B78}" dt="2025-11-11T04:45:21.682" v="109" actId="1076"/>
          <ac:picMkLst>
            <pc:docMk/>
            <pc:sldMk cId="1179335854" sldId="295"/>
            <ac:picMk id="9" creationId="{1181943A-3CCD-9766-C433-7910D155A6FF}"/>
          </ac:picMkLst>
        </pc:picChg>
        <pc:picChg chg="mod">
          <ac:chgData name="Keiran Rowell" userId="S::z3374843@ad.unsw.edu.au::7fcbd16c-e09b-41e5-a561-38d1c96da0ae" providerId="AD" clId="Web-{8D461335-793E-4316-AE0E-96CEB7D11B78}" dt="2025-11-11T04:45:11.056" v="106" actId="14100"/>
          <ac:picMkLst>
            <pc:docMk/>
            <pc:sldMk cId="1179335854" sldId="295"/>
            <ac:picMk id="16" creationId="{4833C8A3-58D2-AF01-F553-4B219AC4E527}"/>
          </ac:picMkLst>
        </pc:picChg>
        <pc:picChg chg="mod">
          <ac:chgData name="Keiran Rowell" userId="S::z3374843@ad.unsw.edu.au::7fcbd16c-e09b-41e5-a561-38d1c96da0ae" providerId="AD" clId="Web-{8D461335-793E-4316-AE0E-96CEB7D11B78}" dt="2025-11-11T04:45:20.588" v="108" actId="1076"/>
          <ac:picMkLst>
            <pc:docMk/>
            <pc:sldMk cId="1179335854" sldId="295"/>
            <ac:picMk id="18" creationId="{995D3FDA-538C-14E3-B934-F20F9664E727}"/>
          </ac:picMkLst>
        </pc:picChg>
        <pc:picChg chg="mod">
          <ac:chgData name="Keiran Rowell" userId="S::z3374843@ad.unsw.edu.au::7fcbd16c-e09b-41e5-a561-38d1c96da0ae" providerId="AD" clId="Web-{8D461335-793E-4316-AE0E-96CEB7D11B78}" dt="2025-11-11T04:45:30.041" v="111" actId="1076"/>
          <ac:picMkLst>
            <pc:docMk/>
            <pc:sldMk cId="1179335854" sldId="295"/>
            <ac:picMk id="20" creationId="{144EF418-1036-7933-4194-861F8DB77C8C}"/>
          </ac:picMkLst>
        </pc:picChg>
        <pc:picChg chg="mod">
          <ac:chgData name="Keiran Rowell" userId="S::z3374843@ad.unsw.edu.au::7fcbd16c-e09b-41e5-a561-38d1c96da0ae" providerId="AD" clId="Web-{8D461335-793E-4316-AE0E-96CEB7D11B78}" dt="2025-11-11T04:45:25.572" v="110" actId="1076"/>
          <ac:picMkLst>
            <pc:docMk/>
            <pc:sldMk cId="1179335854" sldId="295"/>
            <ac:picMk id="21" creationId="{15E70E79-FED3-DFC9-34A6-D2615A8D3187}"/>
          </ac:picMkLst>
        </pc:picChg>
      </pc:sldChg>
      <pc:sldChg chg="addSp modSp add ord replId">
        <pc:chgData name="Keiran Rowell" userId="S::z3374843@ad.unsw.edu.au::7fcbd16c-e09b-41e5-a561-38d1c96da0ae" providerId="AD" clId="Web-{8D461335-793E-4316-AE0E-96CEB7D11B78}" dt="2025-11-11T04:44:29.837" v="103" actId="1076"/>
        <pc:sldMkLst>
          <pc:docMk/>
          <pc:sldMk cId="3468120511" sldId="296"/>
        </pc:sldMkLst>
        <pc:spChg chg="mod">
          <ac:chgData name="Keiran Rowell" userId="S::z3374843@ad.unsw.edu.au::7fcbd16c-e09b-41e5-a561-38d1c96da0ae" providerId="AD" clId="Web-{8D461335-793E-4316-AE0E-96CEB7D11B78}" dt="2025-11-11T04:44:21.743" v="102" actId="1076"/>
          <ac:spMkLst>
            <pc:docMk/>
            <pc:sldMk cId="3468120511" sldId="296"/>
            <ac:spMk id="3" creationId="{6BFE5193-D45C-4706-05BD-3FB37FFB47F5}"/>
          </ac:spMkLst>
        </pc:spChg>
        <pc:spChg chg="mod">
          <ac:chgData name="Keiran Rowell" userId="S::z3374843@ad.unsw.edu.au::7fcbd16c-e09b-41e5-a561-38d1c96da0ae" providerId="AD" clId="Web-{8D461335-793E-4316-AE0E-96CEB7D11B78}" dt="2025-11-11T04:44:29.837" v="103" actId="1076"/>
          <ac:spMkLst>
            <pc:docMk/>
            <pc:sldMk cId="3468120511" sldId="296"/>
            <ac:spMk id="6" creationId="{0FBAA40B-F428-CD5C-DD28-16E1B149ABB0}"/>
          </ac:spMkLst>
        </pc:spChg>
      </pc:sldChg>
    </pc:docChg>
  </pc:docChgLst>
  <pc:docChgLst>
    <pc:chgData name="Keiran Rowell" userId="S::z3374843@ad.unsw.edu.au::7fcbd16c-e09b-41e5-a561-38d1c96da0ae" providerId="AD" clId="Web-{EC3ED289-8D3B-4D9C-8B7E-968E4E746F93}"/>
    <pc:docChg chg="modSld">
      <pc:chgData name="Keiran Rowell" userId="S::z3374843@ad.unsw.edu.au::7fcbd16c-e09b-41e5-a561-38d1c96da0ae" providerId="AD" clId="Web-{EC3ED289-8D3B-4D9C-8B7E-968E4E746F93}" dt="2025-11-13T00:44:18.405" v="15" actId="20577"/>
      <pc:docMkLst>
        <pc:docMk/>
      </pc:docMkLst>
      <pc:sldChg chg="modSp">
        <pc:chgData name="Keiran Rowell" userId="S::z3374843@ad.unsw.edu.au::7fcbd16c-e09b-41e5-a561-38d1c96da0ae" providerId="AD" clId="Web-{EC3ED289-8D3B-4D9C-8B7E-968E4E746F93}" dt="2025-11-13T00:44:18.405" v="15" actId="20577"/>
        <pc:sldMkLst>
          <pc:docMk/>
          <pc:sldMk cId="1382500884" sldId="299"/>
        </pc:sldMkLst>
        <pc:spChg chg="mod">
          <ac:chgData name="Keiran Rowell" userId="S::z3374843@ad.unsw.edu.au::7fcbd16c-e09b-41e5-a561-38d1c96da0ae" providerId="AD" clId="Web-{EC3ED289-8D3B-4D9C-8B7E-968E4E746F93}" dt="2025-11-13T00:44:18.405" v="15" actId="20577"/>
          <ac:spMkLst>
            <pc:docMk/>
            <pc:sldMk cId="1382500884" sldId="299"/>
            <ac:spMk id="3" creationId="{51E7E44F-ECD7-BF41-3BE8-D44A5012C1C8}"/>
          </ac:spMkLst>
        </pc:spChg>
      </pc:sldChg>
    </pc:docChg>
  </pc:docChgLst>
  <pc:docChgLst>
    <pc:chgData name="Keiran Rowell" userId="S::z3374843@ad.unsw.edu.au::7fcbd16c-e09b-41e5-a561-38d1c96da0ae" providerId="AD" clId="Web-{0CE94E09-ACF1-433D-8974-E55A6261D7F1}"/>
    <pc:docChg chg="modSld">
      <pc:chgData name="Keiran Rowell" userId="S::z3374843@ad.unsw.edu.au::7fcbd16c-e09b-41e5-a561-38d1c96da0ae" providerId="AD" clId="Web-{0CE94E09-ACF1-433D-8974-E55A6261D7F1}" dt="2025-11-13T10:06:44.212" v="1" actId="20577"/>
      <pc:docMkLst>
        <pc:docMk/>
      </pc:docMkLst>
      <pc:sldChg chg="modSp">
        <pc:chgData name="Keiran Rowell" userId="S::z3374843@ad.unsw.edu.au::7fcbd16c-e09b-41e5-a561-38d1c96da0ae" providerId="AD" clId="Web-{0CE94E09-ACF1-433D-8974-E55A6261D7F1}" dt="2025-11-13T10:06:44.212" v="1" actId="20577"/>
        <pc:sldMkLst>
          <pc:docMk/>
          <pc:sldMk cId="3844353209" sldId="283"/>
        </pc:sldMkLst>
        <pc:spChg chg="mod">
          <ac:chgData name="Keiran Rowell" userId="S::z3374843@ad.unsw.edu.au::7fcbd16c-e09b-41e5-a561-38d1c96da0ae" providerId="AD" clId="Web-{0CE94E09-ACF1-433D-8974-E55A6261D7F1}" dt="2025-11-13T10:06:44.212" v="1" actId="20577"/>
          <ac:spMkLst>
            <pc:docMk/>
            <pc:sldMk cId="3844353209" sldId="283"/>
            <ac:spMk id="11" creationId="{56A62B5B-150F-63CD-EDF3-8BA9A3D1DD4E}"/>
          </ac:spMkLst>
        </pc:spChg>
      </pc:sldChg>
    </pc:docChg>
  </pc:docChgLst>
  <pc:docChgLst>
    <pc:chgData name="Keiran Rowell" userId="S::z3374843@ad.unsw.edu.au::7fcbd16c-e09b-41e5-a561-38d1c96da0ae" providerId="AD" clId="Web-{8AEAEDF0-8A45-4F84-8693-8DC3897675E5}"/>
    <pc:docChg chg="modSld">
      <pc:chgData name="Keiran Rowell" userId="S::z3374843@ad.unsw.edu.au::7fcbd16c-e09b-41e5-a561-38d1c96da0ae" providerId="AD" clId="Web-{8AEAEDF0-8A45-4F84-8693-8DC3897675E5}" dt="2025-11-12T03:12:59.257" v="85" actId="1076"/>
      <pc:docMkLst>
        <pc:docMk/>
      </pc:docMkLst>
      <pc:sldChg chg="addSp delSp modSp">
        <pc:chgData name="Keiran Rowell" userId="S::z3374843@ad.unsw.edu.au::7fcbd16c-e09b-41e5-a561-38d1c96da0ae" providerId="AD" clId="Web-{8AEAEDF0-8A45-4F84-8693-8DC3897675E5}" dt="2025-11-12T03:12:59.257" v="85" actId="1076"/>
        <pc:sldMkLst>
          <pc:docMk/>
          <pc:sldMk cId="1382500884" sldId="299"/>
        </pc:sldMkLst>
        <pc:spChg chg="mod">
          <ac:chgData name="Keiran Rowell" userId="S::z3374843@ad.unsw.edu.au::7fcbd16c-e09b-41e5-a561-38d1c96da0ae" providerId="AD" clId="Web-{8AEAEDF0-8A45-4F84-8693-8DC3897675E5}" dt="2025-11-12T03:05:36.641" v="10" actId="1076"/>
          <ac:spMkLst>
            <pc:docMk/>
            <pc:sldMk cId="1382500884" sldId="299"/>
            <ac:spMk id="3" creationId="{51E7E44F-ECD7-BF41-3BE8-D44A5012C1C8}"/>
          </ac:spMkLst>
        </pc:spChg>
        <pc:spChg chg="add del mod">
          <ac:chgData name="Keiran Rowell" userId="S::z3374843@ad.unsw.edu.au::7fcbd16c-e09b-41e5-a561-38d1c96da0ae" providerId="AD" clId="Web-{8AEAEDF0-8A45-4F84-8693-8DC3897675E5}" dt="2025-11-12T03:06:02.408" v="17"/>
          <ac:spMkLst>
            <pc:docMk/>
            <pc:sldMk cId="1382500884" sldId="299"/>
            <ac:spMk id="5" creationId="{66B44B60-B05C-D9F5-9999-2CEBD2AD6438}"/>
          </ac:spMkLst>
        </pc:spChg>
        <pc:spChg chg="add mod">
          <ac:chgData name="Keiran Rowell" userId="S::z3374843@ad.unsw.edu.au::7fcbd16c-e09b-41e5-a561-38d1c96da0ae" providerId="AD" clId="Web-{8AEAEDF0-8A45-4F84-8693-8DC3897675E5}" dt="2025-11-12T03:12:55.945" v="84" actId="1076"/>
          <ac:spMkLst>
            <pc:docMk/>
            <pc:sldMk cId="1382500884" sldId="299"/>
            <ac:spMk id="6" creationId="{0D54C9AB-F24E-616C-0787-5C5BFC119B77}"/>
          </ac:spMkLst>
        </pc:spChg>
        <pc:spChg chg="add del mod">
          <ac:chgData name="Keiran Rowell" userId="S::z3374843@ad.unsw.edu.au::7fcbd16c-e09b-41e5-a561-38d1c96da0ae" providerId="AD" clId="Web-{8AEAEDF0-8A45-4F84-8693-8DC3897675E5}" dt="2025-11-12T03:11:53.317" v="75"/>
          <ac:spMkLst>
            <pc:docMk/>
            <pc:sldMk cId="1382500884" sldId="299"/>
            <ac:spMk id="7" creationId="{F3802634-B8EE-491A-1721-DF0C3E53B204}"/>
          </ac:spMkLst>
        </pc:spChg>
        <pc:spChg chg="add mod">
          <ac:chgData name="Keiran Rowell" userId="S::z3374843@ad.unsw.edu.au::7fcbd16c-e09b-41e5-a561-38d1c96da0ae" providerId="AD" clId="Web-{8AEAEDF0-8A45-4F84-8693-8DC3897675E5}" dt="2025-11-12T03:12:59.257" v="85" actId="1076"/>
          <ac:spMkLst>
            <pc:docMk/>
            <pc:sldMk cId="1382500884" sldId="299"/>
            <ac:spMk id="8" creationId="{39302668-03A7-B400-A211-A6AC8977B960}"/>
          </ac:spMkLst>
        </pc:spChg>
        <pc:picChg chg="add del mod">
          <ac:chgData name="Keiran Rowell" userId="S::z3374843@ad.unsw.edu.au::7fcbd16c-e09b-41e5-a561-38d1c96da0ae" providerId="AD" clId="Web-{8AEAEDF0-8A45-4F84-8693-8DC3897675E5}" dt="2025-11-12T03:05:07.625" v="1"/>
          <ac:picMkLst>
            <pc:docMk/>
            <pc:sldMk cId="1382500884" sldId="299"/>
            <ac:picMk id="2" creationId="{6E7D4599-5C25-9276-B4FB-C952B601DBAF}"/>
          </ac:picMkLst>
        </pc:picChg>
        <pc:picChg chg="add mod">
          <ac:chgData name="Keiran Rowell" userId="S::z3374843@ad.unsw.edu.au::7fcbd16c-e09b-41e5-a561-38d1c96da0ae" providerId="AD" clId="Web-{8AEAEDF0-8A45-4F84-8693-8DC3897675E5}" dt="2025-11-12T03:05:39.329" v="11" actId="1076"/>
          <ac:picMkLst>
            <pc:docMk/>
            <pc:sldMk cId="1382500884" sldId="299"/>
            <ac:picMk id="4" creationId="{E78A5F8A-E2AF-F6F1-5F7E-6569E7A915CE}"/>
          </ac:picMkLst>
        </pc:picChg>
      </pc:sldChg>
    </pc:docChg>
  </pc:docChgLst>
  <pc:docChgLst>
    <pc:chgData name="Keiran Rowell" userId="S::z3374843@ad.unsw.edu.au::7fcbd16c-e09b-41e5-a561-38d1c96da0ae" providerId="AD" clId="Web-{F069CED0-4309-4D06-8E5F-B89073D1F175}"/>
    <pc:docChg chg="addSld delSld modSld modSection">
      <pc:chgData name="Keiran Rowell" userId="S::z3374843@ad.unsw.edu.au::7fcbd16c-e09b-41e5-a561-38d1c96da0ae" providerId="AD" clId="Web-{F069CED0-4309-4D06-8E5F-B89073D1F175}" dt="2025-11-11T11:56:56.968" v="1101"/>
      <pc:docMkLst>
        <pc:docMk/>
      </pc:docMkLst>
      <pc:sldChg chg="modSp">
        <pc:chgData name="Keiran Rowell" userId="S::z3374843@ad.unsw.edu.au::7fcbd16c-e09b-41e5-a561-38d1c96da0ae" providerId="AD" clId="Web-{F069CED0-4309-4D06-8E5F-B89073D1F175}" dt="2025-11-11T10:01:33.281" v="9" actId="1076"/>
        <pc:sldMkLst>
          <pc:docMk/>
          <pc:sldMk cId="2309743148" sldId="268"/>
        </pc:sldMkLst>
        <pc:spChg chg="mod">
          <ac:chgData name="Keiran Rowell" userId="S::z3374843@ad.unsw.edu.au::7fcbd16c-e09b-41e5-a561-38d1c96da0ae" providerId="AD" clId="Web-{F069CED0-4309-4D06-8E5F-B89073D1F175}" dt="2025-11-11T10:01:29.625" v="8" actId="1076"/>
          <ac:spMkLst>
            <pc:docMk/>
            <pc:sldMk cId="2309743148" sldId="268"/>
            <ac:spMk id="26" creationId="{0AA04F83-82B4-C3B5-2183-3CD3DC3B0589}"/>
          </ac:spMkLst>
        </pc:spChg>
        <pc:spChg chg="mod">
          <ac:chgData name="Keiran Rowell" userId="S::z3374843@ad.unsw.edu.au::7fcbd16c-e09b-41e5-a561-38d1c96da0ae" providerId="AD" clId="Web-{F069CED0-4309-4D06-8E5F-B89073D1F175}" dt="2025-11-11T10:01:33.281" v="9" actId="1076"/>
          <ac:spMkLst>
            <pc:docMk/>
            <pc:sldMk cId="2309743148" sldId="268"/>
            <ac:spMk id="27" creationId="{59D1DA3B-8A77-54A6-5306-CE5C86D2B2E4}"/>
          </ac:spMkLst>
        </pc:spChg>
      </pc:sldChg>
      <pc:sldChg chg="modSp modCm">
        <pc:chgData name="Keiran Rowell" userId="S::z3374843@ad.unsw.edu.au::7fcbd16c-e09b-41e5-a561-38d1c96da0ae" providerId="AD" clId="Web-{F069CED0-4309-4D06-8E5F-B89073D1F175}" dt="2025-11-11T10:39:36.543" v="91" actId="20577"/>
        <pc:sldMkLst>
          <pc:docMk/>
          <pc:sldMk cId="2968243952" sldId="270"/>
        </pc:sldMkLst>
        <pc:spChg chg="mod">
          <ac:chgData name="Keiran Rowell" userId="S::z3374843@ad.unsw.edu.au::7fcbd16c-e09b-41e5-a561-38d1c96da0ae" providerId="AD" clId="Web-{F069CED0-4309-4D06-8E5F-B89073D1F175}" dt="2025-11-11T10:39:36.543" v="91" actId="20577"/>
          <ac:spMkLst>
            <pc:docMk/>
            <pc:sldMk cId="2968243952" sldId="270"/>
            <ac:spMk id="4" creationId="{AC6968FF-34C9-44AD-EE26-1F4A44DC58DF}"/>
          </ac:spMkLst>
        </pc:spChg>
        <pc:spChg chg="mod">
          <ac:chgData name="Keiran Rowell" userId="S::z3374843@ad.unsw.edu.au::7fcbd16c-e09b-41e5-a561-38d1c96da0ae" providerId="AD" clId="Web-{F069CED0-4309-4D06-8E5F-B89073D1F175}" dt="2025-11-11T10:37:37.569" v="19" actId="20577"/>
          <ac:spMkLst>
            <pc:docMk/>
            <pc:sldMk cId="2968243952" sldId="270"/>
            <ac:spMk id="8" creationId="{1911A8B7-940F-95C9-E150-6028F86CEA93}"/>
          </ac:spMkLst>
        </pc:spChg>
        <pc:extLst>
          <p:ext xmlns:p="http://schemas.openxmlformats.org/presentationml/2006/main" uri="{D6D511B9-2390-475A-947B-AFAB55BFBCF1}">
            <pc226:cmChg xmlns:pc226="http://schemas.microsoft.com/office/powerpoint/2022/06/main/command" chg="mod">
              <pc226:chgData name="Keiran Rowell" userId="S::z3374843@ad.unsw.edu.au::7fcbd16c-e09b-41e5-a561-38d1c96da0ae" providerId="AD" clId="Web-{F069CED0-4309-4D06-8E5F-B89073D1F175}" dt="2025-11-11T10:37:37.569" v="19" actId="20577"/>
              <pc2:cmMkLst xmlns:pc2="http://schemas.microsoft.com/office/powerpoint/2019/9/main/command">
                <pc:docMk/>
                <pc:sldMk cId="2968243952" sldId="270"/>
                <pc2:cmMk id="{95F46A82-DAC8-4E48-987C-9AFD6E11476F}"/>
              </pc2:cmMkLst>
            </pc226:cmChg>
          </p:ext>
        </pc:extLst>
      </pc:sldChg>
      <pc:sldChg chg="modSp">
        <pc:chgData name="Keiran Rowell" userId="S::z3374843@ad.unsw.edu.au::7fcbd16c-e09b-41e5-a561-38d1c96da0ae" providerId="AD" clId="Web-{F069CED0-4309-4D06-8E5F-B89073D1F175}" dt="2025-11-11T10:55:09.291" v="691" actId="20577"/>
        <pc:sldMkLst>
          <pc:docMk/>
          <pc:sldMk cId="2575644427" sldId="278"/>
        </pc:sldMkLst>
        <pc:spChg chg="mod">
          <ac:chgData name="Keiran Rowell" userId="S::z3374843@ad.unsw.edu.au::7fcbd16c-e09b-41e5-a561-38d1c96da0ae" providerId="AD" clId="Web-{F069CED0-4309-4D06-8E5F-B89073D1F175}" dt="2025-11-11T10:55:09.291" v="691" actId="20577"/>
          <ac:spMkLst>
            <pc:docMk/>
            <pc:sldMk cId="2575644427" sldId="278"/>
            <ac:spMk id="7" creationId="{9C3CC181-1732-AC0D-9D35-7C62A917CF2D}"/>
          </ac:spMkLst>
        </pc:spChg>
      </pc:sldChg>
      <pc:sldChg chg="addSp delSp modSp mod modClrScheme chgLayout">
        <pc:chgData name="Keiran Rowell" userId="S::z3374843@ad.unsw.edu.au::7fcbd16c-e09b-41e5-a561-38d1c96da0ae" providerId="AD" clId="Web-{F069CED0-4309-4D06-8E5F-B89073D1F175}" dt="2025-11-11T11:35:29.401" v="1100"/>
        <pc:sldMkLst>
          <pc:docMk/>
          <pc:sldMk cId="1988795691" sldId="294"/>
        </pc:sldMkLst>
        <pc:spChg chg="mod">
          <ac:chgData name="Keiran Rowell" userId="S::z3374843@ad.unsw.edu.au::7fcbd16c-e09b-41e5-a561-38d1c96da0ae" providerId="AD" clId="Web-{F069CED0-4309-4D06-8E5F-B89073D1F175}" dt="2025-11-11T11:00:18.645" v="762" actId="20577"/>
          <ac:spMkLst>
            <pc:docMk/>
            <pc:sldMk cId="1988795691" sldId="294"/>
            <ac:spMk id="2" creationId="{768E1494-C3BA-5EF7-BAFF-6EE1F4B8DCF1}"/>
          </ac:spMkLst>
        </pc:spChg>
        <pc:spChg chg="add mod">
          <ac:chgData name="Keiran Rowell" userId="S::z3374843@ad.unsw.edu.au::7fcbd16c-e09b-41e5-a561-38d1c96da0ae" providerId="AD" clId="Web-{F069CED0-4309-4D06-8E5F-B89073D1F175}" dt="2025-11-11T11:29:06.608" v="1066" actId="20577"/>
          <ac:spMkLst>
            <pc:docMk/>
            <pc:sldMk cId="1988795691" sldId="294"/>
            <ac:spMk id="6" creationId="{6A603759-F8D4-C91E-6CF7-5CF4EBE343A6}"/>
          </ac:spMkLst>
        </pc:spChg>
        <pc:graphicFrameChg chg="add mod modGraphic">
          <ac:chgData name="Keiran Rowell" userId="S::z3374843@ad.unsw.edu.au::7fcbd16c-e09b-41e5-a561-38d1c96da0ae" providerId="AD" clId="Web-{F069CED0-4309-4D06-8E5F-B89073D1F175}" dt="2025-11-11T11:35:29.401" v="1100"/>
          <ac:graphicFrameMkLst>
            <pc:docMk/>
            <pc:sldMk cId="1988795691" sldId="294"/>
            <ac:graphicFrameMk id="4" creationId="{13C38C40-61C5-8DB0-38B3-59A1C48A03AC}"/>
          </ac:graphicFrameMkLst>
        </pc:graphicFrameChg>
      </pc:sldChg>
      <pc:sldChg chg="modSp">
        <pc:chgData name="Keiran Rowell" userId="S::z3374843@ad.unsw.edu.au::7fcbd16c-e09b-41e5-a561-38d1c96da0ae" providerId="AD" clId="Web-{F069CED0-4309-4D06-8E5F-B89073D1F175}" dt="2025-11-11T10:01:43.734" v="11" actId="20577"/>
        <pc:sldMkLst>
          <pc:docMk/>
          <pc:sldMk cId="3468120511" sldId="296"/>
        </pc:sldMkLst>
        <pc:spChg chg="mod">
          <ac:chgData name="Keiran Rowell" userId="S::z3374843@ad.unsw.edu.au::7fcbd16c-e09b-41e5-a561-38d1c96da0ae" providerId="AD" clId="Web-{F069CED0-4309-4D06-8E5F-B89073D1F175}" dt="2025-11-11T10:01:43.734" v="11" actId="20577"/>
          <ac:spMkLst>
            <pc:docMk/>
            <pc:sldMk cId="3468120511" sldId="296"/>
            <ac:spMk id="6" creationId="{0FBAA40B-F428-CD5C-DD28-16E1B149ABB0}"/>
          </ac:spMkLst>
        </pc:spChg>
      </pc:sldChg>
    </pc:docChg>
  </pc:docChgLst>
  <pc:docChgLst>
    <pc:chgData name="Keiran Rowell" userId="S::z3374843@ad.unsw.edu.au::7fcbd16c-e09b-41e5-a561-38d1c96da0ae" providerId="AD" clId="Web-{AED3716A-281E-4291-AC25-399D1EC63F0E}"/>
    <pc:docChg chg="modSld">
      <pc:chgData name="Keiran Rowell" userId="S::z3374843@ad.unsw.edu.au::7fcbd16c-e09b-41e5-a561-38d1c96da0ae" providerId="AD" clId="Web-{AED3716A-281E-4291-AC25-399D1EC63F0E}" dt="2025-11-11T19:44:41.566" v="46" actId="20577"/>
      <pc:docMkLst>
        <pc:docMk/>
      </pc:docMkLst>
      <pc:sldChg chg="modSp">
        <pc:chgData name="Keiran Rowell" userId="S::z3374843@ad.unsw.edu.au::7fcbd16c-e09b-41e5-a561-38d1c96da0ae" providerId="AD" clId="Web-{AED3716A-281E-4291-AC25-399D1EC63F0E}" dt="2025-11-11T19:36:10.818" v="17" actId="1076"/>
        <pc:sldMkLst>
          <pc:docMk/>
          <pc:sldMk cId="1706193268" sldId="256"/>
        </pc:sldMkLst>
        <pc:spChg chg="mod">
          <ac:chgData name="Keiran Rowell" userId="S::z3374843@ad.unsw.edu.au::7fcbd16c-e09b-41e5-a561-38d1c96da0ae" providerId="AD" clId="Web-{AED3716A-281E-4291-AC25-399D1EC63F0E}" dt="2025-11-11T19:36:10.818" v="17" actId="1076"/>
          <ac:spMkLst>
            <pc:docMk/>
            <pc:sldMk cId="1706193268" sldId="256"/>
            <ac:spMk id="4" creationId="{470E2A55-C2D6-3843-8298-3A3F0F11B014}"/>
          </ac:spMkLst>
        </pc:spChg>
      </pc:sldChg>
      <pc:sldChg chg="modSp">
        <pc:chgData name="Keiran Rowell" userId="S::z3374843@ad.unsw.edu.au::7fcbd16c-e09b-41e5-a561-38d1c96da0ae" providerId="AD" clId="Web-{AED3716A-281E-4291-AC25-399D1EC63F0E}" dt="2025-11-11T19:44:41.566" v="46" actId="20577"/>
        <pc:sldMkLst>
          <pc:docMk/>
          <pc:sldMk cId="1814357618" sldId="289"/>
        </pc:sldMkLst>
        <pc:spChg chg="mod">
          <ac:chgData name="Keiran Rowell" userId="S::z3374843@ad.unsw.edu.au::7fcbd16c-e09b-41e5-a561-38d1c96da0ae" providerId="AD" clId="Web-{AED3716A-281E-4291-AC25-399D1EC63F0E}" dt="2025-11-11T19:44:41.566" v="46" actId="20577"/>
          <ac:spMkLst>
            <pc:docMk/>
            <pc:sldMk cId="1814357618" sldId="289"/>
            <ac:spMk id="7" creationId="{91F6639A-2FB2-1E21-5980-6933FE1D9F0E}"/>
          </ac:spMkLst>
        </pc:spChg>
      </pc:sldChg>
      <pc:sldChg chg="addSp modSp">
        <pc:chgData name="Keiran Rowell" userId="S::z3374843@ad.unsw.edu.au::7fcbd16c-e09b-41e5-a561-38d1c96da0ae" providerId="AD" clId="Web-{AED3716A-281E-4291-AC25-399D1EC63F0E}" dt="2025-11-11T19:38:32.145" v="29" actId="20577"/>
        <pc:sldMkLst>
          <pc:docMk/>
          <pc:sldMk cId="2273700178" sldId="292"/>
        </pc:sldMkLst>
        <pc:spChg chg="add mod">
          <ac:chgData name="Keiran Rowell" userId="S::z3374843@ad.unsw.edu.au::7fcbd16c-e09b-41e5-a561-38d1c96da0ae" providerId="AD" clId="Web-{AED3716A-281E-4291-AC25-399D1EC63F0E}" dt="2025-11-11T19:38:32.145" v="29" actId="20577"/>
          <ac:spMkLst>
            <pc:docMk/>
            <pc:sldMk cId="2273700178" sldId="292"/>
            <ac:spMk id="3" creationId="{D6336C99-48EB-CF6E-8EFB-F82F5BEB8E8A}"/>
          </ac:spMkLst>
        </pc:spChg>
      </pc:sldChg>
      <pc:sldChg chg="modSp">
        <pc:chgData name="Keiran Rowell" userId="S::z3374843@ad.unsw.edu.au::7fcbd16c-e09b-41e5-a561-38d1c96da0ae" providerId="AD" clId="Web-{AED3716A-281E-4291-AC25-399D1EC63F0E}" dt="2025-11-11T19:37:02.520" v="20" actId="1076"/>
        <pc:sldMkLst>
          <pc:docMk/>
          <pc:sldMk cId="1179335854" sldId="295"/>
        </pc:sldMkLst>
        <pc:cxnChg chg="mod">
          <ac:chgData name="Keiran Rowell" userId="S::z3374843@ad.unsw.edu.au::7fcbd16c-e09b-41e5-a561-38d1c96da0ae" providerId="AD" clId="Web-{AED3716A-281E-4291-AC25-399D1EC63F0E}" dt="2025-11-11T19:37:02.520" v="20" actId="1076"/>
          <ac:cxnSpMkLst>
            <pc:docMk/>
            <pc:sldMk cId="1179335854" sldId="295"/>
            <ac:cxnSpMk id="3" creationId="{D397DDE9-CB7F-6722-892A-065C3E7D607D}"/>
          </ac:cxnSpMkLst>
        </pc:cxnChg>
      </pc:sldChg>
      <pc:sldChg chg="modSp">
        <pc:chgData name="Keiran Rowell" userId="S::z3374843@ad.unsw.edu.au::7fcbd16c-e09b-41e5-a561-38d1c96da0ae" providerId="AD" clId="Web-{AED3716A-281E-4291-AC25-399D1EC63F0E}" dt="2025-11-11T19:43:42.441" v="45" actId="1076"/>
        <pc:sldMkLst>
          <pc:docMk/>
          <pc:sldMk cId="3468120511" sldId="296"/>
        </pc:sldMkLst>
        <pc:spChg chg="mod">
          <ac:chgData name="Keiran Rowell" userId="S::z3374843@ad.unsw.edu.au::7fcbd16c-e09b-41e5-a561-38d1c96da0ae" providerId="AD" clId="Web-{AED3716A-281E-4291-AC25-399D1EC63F0E}" dt="2025-11-11T19:43:35.660" v="44" actId="1076"/>
          <ac:spMkLst>
            <pc:docMk/>
            <pc:sldMk cId="3468120511" sldId="296"/>
            <ac:spMk id="12" creationId="{D54E37AD-8F9E-CE90-01EE-9ACD6C90C641}"/>
          </ac:spMkLst>
        </pc:spChg>
        <pc:spChg chg="mod">
          <ac:chgData name="Keiran Rowell" userId="S::z3374843@ad.unsw.edu.au::7fcbd16c-e09b-41e5-a561-38d1c96da0ae" providerId="AD" clId="Web-{AED3716A-281E-4291-AC25-399D1EC63F0E}" dt="2025-11-11T19:43:19.972" v="42" actId="1076"/>
          <ac:spMkLst>
            <pc:docMk/>
            <pc:sldMk cId="3468120511" sldId="296"/>
            <ac:spMk id="26" creationId="{9FE6C57F-EA89-A1FA-3D9B-A94FB84ECAA2}"/>
          </ac:spMkLst>
        </pc:spChg>
        <pc:spChg chg="mod">
          <ac:chgData name="Keiran Rowell" userId="S::z3374843@ad.unsw.edu.au::7fcbd16c-e09b-41e5-a561-38d1c96da0ae" providerId="AD" clId="Web-{AED3716A-281E-4291-AC25-399D1EC63F0E}" dt="2025-11-11T19:41:38.816" v="41" actId="1076"/>
          <ac:spMkLst>
            <pc:docMk/>
            <pc:sldMk cId="3468120511" sldId="296"/>
            <ac:spMk id="27" creationId="{D32C0FE6-4865-00DA-7B3A-1945C2C3AB5B}"/>
          </ac:spMkLst>
        </pc:spChg>
        <pc:picChg chg="mod">
          <ac:chgData name="Keiran Rowell" userId="S::z3374843@ad.unsw.edu.au::7fcbd16c-e09b-41e5-a561-38d1c96da0ae" providerId="AD" clId="Web-{AED3716A-281E-4291-AC25-399D1EC63F0E}" dt="2025-11-11T19:40:38.551" v="32" actId="1076"/>
          <ac:picMkLst>
            <pc:docMk/>
            <pc:sldMk cId="3468120511" sldId="296"/>
            <ac:picMk id="29" creationId="{3EF1A543-5F9A-1662-EF84-007473A44671}"/>
          </ac:picMkLst>
        </pc:picChg>
        <pc:picChg chg="mod">
          <ac:chgData name="Keiran Rowell" userId="S::z3374843@ad.unsw.edu.au::7fcbd16c-e09b-41e5-a561-38d1c96da0ae" providerId="AD" clId="Web-{AED3716A-281E-4291-AC25-399D1EC63F0E}" dt="2025-11-11T19:40:36.035" v="31" actId="1076"/>
          <ac:picMkLst>
            <pc:docMk/>
            <pc:sldMk cId="3468120511" sldId="296"/>
            <ac:picMk id="31" creationId="{65D2B6B0-36D1-DBA4-D491-93AC559AF190}"/>
          </ac:picMkLst>
        </pc:picChg>
        <pc:picChg chg="mod">
          <ac:chgData name="Keiran Rowell" userId="S::z3374843@ad.unsw.edu.au::7fcbd16c-e09b-41e5-a561-38d1c96da0ae" providerId="AD" clId="Web-{AED3716A-281E-4291-AC25-399D1EC63F0E}" dt="2025-11-11T19:43:42.441" v="45" actId="1076"/>
          <ac:picMkLst>
            <pc:docMk/>
            <pc:sldMk cId="3468120511" sldId="296"/>
            <ac:picMk id="41" creationId="{8EAA0926-6EE8-DE01-5AED-309268417EC3}"/>
          </ac:picMkLst>
        </pc:picChg>
        <pc:picChg chg="mod">
          <ac:chgData name="Keiran Rowell" userId="S::z3374843@ad.unsw.edu.au::7fcbd16c-e09b-41e5-a561-38d1c96da0ae" providerId="AD" clId="Web-{AED3716A-281E-4291-AC25-399D1EC63F0E}" dt="2025-11-11T19:43:31.972" v="43" actId="1076"/>
          <ac:picMkLst>
            <pc:docMk/>
            <pc:sldMk cId="3468120511" sldId="296"/>
            <ac:picMk id="48" creationId="{0EF2E675-EEA1-3A20-29C7-76BA1B664FA6}"/>
          </ac:picMkLst>
        </pc:picChg>
        <pc:cxnChg chg="mod">
          <ac:chgData name="Keiran Rowell" userId="S::z3374843@ad.unsw.edu.au::7fcbd16c-e09b-41e5-a561-38d1c96da0ae" providerId="AD" clId="Web-{AED3716A-281E-4291-AC25-399D1EC63F0E}" dt="2025-11-11T19:40:57.660" v="36" actId="1076"/>
          <ac:cxnSpMkLst>
            <pc:docMk/>
            <pc:sldMk cId="3468120511" sldId="296"/>
            <ac:cxnSpMk id="24" creationId="{5CAB2755-A753-6FD4-BE13-C9E8C2A9D0CA}"/>
          </ac:cxnSpMkLst>
        </pc:cxnChg>
        <pc:cxnChg chg="mod">
          <ac:chgData name="Keiran Rowell" userId="S::z3374843@ad.unsw.edu.au::7fcbd16c-e09b-41e5-a561-38d1c96da0ae" providerId="AD" clId="Web-{AED3716A-281E-4291-AC25-399D1EC63F0E}" dt="2025-11-11T19:40:51.144" v="34" actId="1076"/>
          <ac:cxnSpMkLst>
            <pc:docMk/>
            <pc:sldMk cId="3468120511" sldId="296"/>
            <ac:cxnSpMk id="33" creationId="{44898055-6378-D3BD-F9E7-997E792C4260}"/>
          </ac:cxnSpMkLst>
        </pc:cxnChg>
        <pc:cxnChg chg="mod">
          <ac:chgData name="Keiran Rowell" userId="S::z3374843@ad.unsw.edu.au::7fcbd16c-e09b-41e5-a561-38d1c96da0ae" providerId="AD" clId="Web-{AED3716A-281E-4291-AC25-399D1EC63F0E}" dt="2025-11-11T19:41:15.238" v="38" actId="14100"/>
          <ac:cxnSpMkLst>
            <pc:docMk/>
            <pc:sldMk cId="3468120511" sldId="296"/>
            <ac:cxnSpMk id="34" creationId="{9CA00284-962F-DFD7-3730-4495799C53EB}"/>
          </ac:cxnSpMkLst>
        </pc:cxnChg>
        <pc:cxnChg chg="mod">
          <ac:chgData name="Keiran Rowell" userId="S::z3374843@ad.unsw.edu.au::7fcbd16c-e09b-41e5-a561-38d1c96da0ae" providerId="AD" clId="Web-{AED3716A-281E-4291-AC25-399D1EC63F0E}" dt="2025-11-11T19:41:19.488" v="39" actId="14100"/>
          <ac:cxnSpMkLst>
            <pc:docMk/>
            <pc:sldMk cId="3468120511" sldId="296"/>
            <ac:cxnSpMk id="49" creationId="{C99A9D5E-349B-ED53-F3C1-CEDF6439D7AC}"/>
          </ac:cxnSpMkLst>
        </pc:cxnChg>
        <pc:cxnChg chg="mod">
          <ac:chgData name="Keiran Rowell" userId="S::z3374843@ad.unsw.edu.au::7fcbd16c-e09b-41e5-a561-38d1c96da0ae" providerId="AD" clId="Web-{AED3716A-281E-4291-AC25-399D1EC63F0E}" dt="2025-11-11T19:41:11.254" v="37" actId="1076"/>
          <ac:cxnSpMkLst>
            <pc:docMk/>
            <pc:sldMk cId="3468120511" sldId="296"/>
            <ac:cxnSpMk id="55" creationId="{BA8B81D9-72CD-624B-2C13-3FF336ACFCCB}"/>
          </ac:cxnSpMkLst>
        </pc:cxnChg>
      </pc:sldChg>
    </pc:docChg>
  </pc:docChgLst>
</pc:chgInfo>
</file>

<file path=ppt/comments/modernComment_10E_B0EBCEF0.xml><?xml version="1.0" encoding="utf-8"?>
<p188:cmLst xmlns:a="http://schemas.openxmlformats.org/drawingml/2006/main" xmlns:r="http://schemas.openxmlformats.org/officeDocument/2006/relationships" xmlns:p188="http://schemas.microsoft.com/office/powerpoint/2018/8/main">
  <p188:cm id="{95F46A82-DAC8-4E48-987C-9AFD6E11476F}" authorId="{FB358EDF-5098-8567-456B-C23F0CA19C11}" status="resolved" created="2025-11-06T05:46:16.962" complete="100000">
    <ac:txMkLst xmlns:ac="http://schemas.microsoft.com/office/drawing/2013/main/command">
      <pc:docMk xmlns:pc="http://schemas.microsoft.com/office/powerpoint/2013/main/command"/>
      <pc:sldMk xmlns:pc="http://schemas.microsoft.com/office/powerpoint/2013/main/command" cId="2968243952" sldId="270"/>
      <ac:spMk id="8" creationId="{1911A8B7-940F-95C9-E150-6028F86CEA93}"/>
      <ac:txMk cp="173">
        <ac:context len="174" hash="1842190095"/>
      </ac:txMk>
    </ac:txMkLst>
    <p188:pos x="5466990" y="1110650"/>
    <p188:txBody>
      <a:bodyPr/>
      <a:lstStyle/>
      <a:p>
        <a:r>
          <a:rPr lang="en-GB"/>
          <a:t>Go look up some Florey research and predict a dimer interface or something (one which makes sense co-evolutionary but may not have been captured through experimental studies yet)</a:t>
        </a:r>
      </a:p>
    </p188:txBody>
  </p188:cm>
</p188:cmLst>
</file>

<file path=ppt/comments/modernComment_12B_52674A14.xml><?xml version="1.0" encoding="utf-8"?>
<p188:cmLst xmlns:a="http://schemas.openxmlformats.org/drawingml/2006/main" xmlns:r="http://schemas.openxmlformats.org/officeDocument/2006/relationships" xmlns:p188="http://schemas.microsoft.com/office/powerpoint/2018/8/main">
  <p188:cm id="{674CC228-57EE-43B9-91B6-3E3D9E877F4B}" authorId="{FB358EDF-5098-8567-456B-C23F0CA19C11}" status="resolved" created="2025-11-12T06:11:51.908" complete="100000">
    <pc:sldMkLst xmlns:pc="http://schemas.microsoft.com/office/powerpoint/2013/main/command">
      <pc:docMk/>
      <pc:sldMk cId="1382500884" sldId="299"/>
    </pc:sldMkLst>
    <p188:txBody>
      <a:bodyPr/>
      <a:lstStyle/>
      <a:p>
        <a:r>
          <a:rPr lang="en-GB"/>
          <a:t>Would need to make sure they were the exact stage (looks like the AAs have matured) so sequences were identical, and cut off the tail, in order to get RMSD and TMScore. Not a priority, this is only it pauses between receiving rendering frames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E864A6A-908A-4A0D-94F6-D187DD2438A5}" type="datetimeFigureOut">
              <a:t>11/13/2025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1FFE4CA-A5E8-44B5-9A05-D9F146ED27C6}" type="slidenum">
              <a:t>‹#›</a:t>
            </a:fld>
            <a:endParaRPr lang="en-US"/>
          </a:p>
        </p:txBody>
      </p:sp>
    </p:spTree>
    <p:extLst>
      <p:ext uri="{BB962C8B-B14F-4D97-AF65-F5344CB8AC3E}">
        <p14:creationId xmlns:p14="http://schemas.microsoft.com/office/powerpoint/2010/main" val="53515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Update with new content, including UNSW pipelines </a:t>
            </a:r>
          </a:p>
        </p:txBody>
      </p:sp>
      <p:sp>
        <p:nvSpPr>
          <p:cNvPr id="4" name="Slide Number Placeholder 3"/>
          <p:cNvSpPr>
            <a:spLocks noGrp="1"/>
          </p:cNvSpPr>
          <p:nvPr>
            <p:ph type="sldNum" sz="quarter" idx="5"/>
          </p:nvPr>
        </p:nvSpPr>
        <p:spPr/>
        <p:txBody>
          <a:bodyPr/>
          <a:lstStyle/>
          <a:p>
            <a:fld id="{F1FFE4CA-A5E8-44B5-9A05-D9F146ED27C6}" type="slidenum">
              <a:t>3</a:t>
            </a:fld>
            <a:endParaRPr lang="en-US"/>
          </a:p>
        </p:txBody>
      </p:sp>
    </p:spTree>
    <p:extLst>
      <p:ext uri="{BB962C8B-B14F-4D97-AF65-F5344CB8AC3E}">
        <p14:creationId xmlns:p14="http://schemas.microsoft.com/office/powerpoint/2010/main" val="902310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Tech companies have dedicated, well-</a:t>
            </a:r>
            <a:r>
              <a:rPr lang="en-US" err="1">
                <a:ea typeface="Calibri"/>
                <a:cs typeface="Calibri"/>
              </a:rPr>
              <a:t>optimised</a:t>
            </a:r>
            <a:r>
              <a:rPr lang="en-US">
                <a:ea typeface="Calibri"/>
                <a:cs typeface="Calibri"/>
              </a:rPr>
              <a:t> web forms. We're going to talk the academic space</a:t>
            </a:r>
            <a:br>
              <a:rPr lang="en-US">
                <a:ea typeface="Calibri"/>
                <a:cs typeface="+mn-lt"/>
              </a:rPr>
            </a:br>
            <a:br>
              <a:rPr lang="en-US">
                <a:ea typeface="Calibri"/>
                <a:cs typeface="+mn-lt"/>
              </a:rPr>
            </a:br>
            <a:r>
              <a:rPr lang="en-US"/>
              <a:t>"Be aware of </a:t>
            </a:r>
            <a:r>
              <a:rPr lang="en-US" err="1"/>
              <a:t>licences</a:t>
            </a:r>
            <a:r>
              <a:rPr lang="en-US"/>
              <a:t>, cite papers, cite software, be careful"</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1FFE4CA-A5E8-44B5-9A05-D9F146ED27C6}" type="slidenum">
              <a:t>10</a:t>
            </a:fld>
            <a:endParaRPr lang="en-US"/>
          </a:p>
        </p:txBody>
      </p:sp>
    </p:spTree>
    <p:extLst>
      <p:ext uri="{BB962C8B-B14F-4D97-AF65-F5344CB8AC3E}">
        <p14:creationId xmlns:p14="http://schemas.microsoft.com/office/powerpoint/2010/main" val="180675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1FFE4CA-A5E8-44B5-9A05-D9F146ED27C6}" type="slidenum">
              <a:t>11</a:t>
            </a:fld>
            <a:endParaRPr lang="en-US"/>
          </a:p>
        </p:txBody>
      </p:sp>
    </p:spTree>
    <p:extLst>
      <p:ext uri="{BB962C8B-B14F-4D97-AF65-F5344CB8AC3E}">
        <p14:creationId xmlns:p14="http://schemas.microsoft.com/office/powerpoint/2010/main" val="312070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1FFE4CA-A5E8-44B5-9A05-D9F146ED27C6}" type="slidenum">
              <a:t>12</a:t>
            </a:fld>
            <a:endParaRPr lang="en-US"/>
          </a:p>
        </p:txBody>
      </p:sp>
    </p:spTree>
    <p:extLst>
      <p:ext uri="{BB962C8B-B14F-4D97-AF65-F5344CB8AC3E}">
        <p14:creationId xmlns:p14="http://schemas.microsoft.com/office/powerpoint/2010/main" val="1418821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7FE08-F77F-08C1-14F8-58B70F574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260CC-59B1-BC1C-3682-AEBAFEE52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4ABE8-E504-798A-3763-A2DC2BCFB2B5}"/>
              </a:ext>
            </a:extLst>
          </p:cNvPr>
          <p:cNvSpPr>
            <a:spLocks noGrp="1"/>
          </p:cNvSpPr>
          <p:nvPr>
            <p:ph type="body" idx="1"/>
          </p:nvPr>
        </p:nvSpPr>
        <p:spPr/>
        <p:txBody>
          <a:bodyPr/>
          <a:lstStyle/>
          <a:p>
            <a:r>
              <a:rPr lang="en-US">
                <a:ea typeface="Calibri"/>
                <a:cs typeface="+mn-lt"/>
              </a:rPr>
              <a:t>Discussion w/ Xabi</a:t>
            </a:r>
            <a:br>
              <a:rPr lang="en-US">
                <a:ea typeface="Calibri"/>
                <a:cs typeface="+mn-lt"/>
              </a:rPr>
            </a:br>
            <a:br>
              <a:rPr lang="en-US">
                <a:ea typeface="Calibri"/>
                <a:cs typeface="+mn-lt"/>
              </a:rPr>
            </a:br>
            <a:r>
              <a:rPr lang="en-US">
                <a:ea typeface="Calibri"/>
                <a:cs typeface="Calibri"/>
              </a:rPr>
              <a:t>Go back to the paper</a:t>
            </a:r>
          </a:p>
          <a:p>
            <a:endParaRPr lang="en-US">
              <a:ea typeface="Calibri"/>
              <a:cs typeface="Calibri"/>
            </a:endParaRPr>
          </a:p>
          <a:p>
            <a:r>
              <a:rPr lang="en-US">
                <a:ea typeface="Calibri"/>
                <a:cs typeface="Calibri"/>
              </a:rPr>
              <a:t>Just say there are experts along each part.</a:t>
            </a:r>
          </a:p>
          <a:p>
            <a:endParaRPr lang="en-US">
              <a:ea typeface="Calibri"/>
              <a:cs typeface="Calibri"/>
            </a:endParaRPr>
          </a:p>
          <a:p>
            <a:r>
              <a:rPr lang="en-US">
                <a:ea typeface="Calibri"/>
                <a:cs typeface="Calibri"/>
              </a:rPr>
              <a:t>Sampling: Fraser/Stef (Xabi doesn't know) -- 2019 when it happened.</a:t>
            </a:r>
            <a:br>
              <a:rPr lang="en-US">
                <a:ea typeface="Calibri"/>
                <a:cs typeface="+mn-lt"/>
              </a:rPr>
            </a:br>
            <a:r>
              <a:rPr lang="en-US">
                <a:ea typeface="Calibri"/>
                <a:cs typeface="Calibri"/>
              </a:rPr>
              <a:t>Culturing: Fraser/Stef/Julia - Culturing enrichments since 2019</a:t>
            </a:r>
          </a:p>
          <a:p>
            <a:r>
              <a:rPr lang="en-US">
                <a:ea typeface="Calibri"/>
                <a:cs typeface="Calibri"/>
              </a:rPr>
              <a:t>Could do at </a:t>
            </a:r>
            <a:r>
              <a:rPr lang="en-US" err="1">
                <a:ea typeface="Calibri"/>
                <a:cs typeface="Calibri"/>
              </a:rPr>
              <a:t>Ramciotti</a:t>
            </a:r>
            <a:r>
              <a:rPr lang="en-US">
                <a:ea typeface="Calibri"/>
                <a:cs typeface="Calibri"/>
              </a:rPr>
              <a:t> but UTS offered (free) "mates rates".</a:t>
            </a:r>
          </a:p>
          <a:p>
            <a:pPr marL="171450" indent="-171450">
              <a:buFont typeface="Calibri"/>
              <a:buChar char="-"/>
            </a:pPr>
            <a:r>
              <a:rPr lang="en-US">
                <a:ea typeface="Calibri"/>
                <a:cs typeface="Calibri"/>
              </a:rPr>
              <a:t>Transfer every 3-6 months over and over.</a:t>
            </a:r>
          </a:p>
          <a:p>
            <a:r>
              <a:rPr lang="en-US">
                <a:ea typeface="Calibri"/>
                <a:cs typeface="Calibri"/>
              </a:rPr>
              <a:t>Sequencing: Miranda @UTS, Xabi used standard shotgun data (more complicated than that). DNA extract was not long read</a:t>
            </a:r>
          </a:p>
          <a:p>
            <a:r>
              <a:rPr lang="en-US">
                <a:ea typeface="Calibri"/>
                <a:cs typeface="Calibri"/>
              </a:rPr>
              <a:t>Genome bioinformatics: Xabi – assembly was not circular straight away, isolate "subgraph assembly" (look up), more stringent with QC. Do a single </a:t>
            </a:r>
            <a:r>
              <a:rPr lang="en-US" err="1">
                <a:ea typeface="Calibri"/>
                <a:cs typeface="Calibri"/>
              </a:rPr>
              <a:t>reassambly</a:t>
            </a:r>
            <a:r>
              <a:rPr lang="en-US">
                <a:ea typeface="Calibri"/>
                <a:cs typeface="Calibri"/>
              </a:rPr>
              <a:t> (many times) until getting an actual circular closed genome assembly. Re-orientation of the genome (easier to do comparative genomics in start in the same index). Polish with available </a:t>
            </a:r>
            <a:r>
              <a:rPr lang="en-US" err="1">
                <a:ea typeface="Calibri"/>
                <a:cs typeface="Calibri"/>
              </a:rPr>
              <a:t>shortread</a:t>
            </a:r>
            <a:r>
              <a:rPr lang="en-US">
                <a:ea typeface="Calibri"/>
                <a:cs typeface="Calibri"/>
              </a:rPr>
              <a:t> data (couple of programs). Genome level annotation – </a:t>
            </a:r>
            <a:r>
              <a:rPr lang="en-US" err="1">
                <a:ea typeface="Calibri"/>
                <a:cs typeface="Calibri"/>
              </a:rPr>
              <a:t>DFast</a:t>
            </a:r>
            <a:r>
              <a:rPr lang="en-US">
                <a:ea typeface="Calibri"/>
                <a:cs typeface="Calibri"/>
              </a:rPr>
              <a:t> (+ other tools). </a:t>
            </a:r>
            <a:br>
              <a:rPr lang="en-US">
                <a:ea typeface="Calibri"/>
                <a:cs typeface="+mn-lt"/>
              </a:rPr>
            </a:br>
            <a:r>
              <a:rPr lang="en-US">
                <a:ea typeface="Calibri"/>
                <a:cs typeface="Calibri"/>
              </a:rPr>
              <a:t>Pathway ANVIO mapping tool.  -&gt; closed </a:t>
            </a:r>
            <a:r>
              <a:rPr lang="en-US" err="1">
                <a:ea typeface="Calibri"/>
                <a:cs typeface="Calibri"/>
              </a:rPr>
              <a:t>genome.fasta</a:t>
            </a:r>
            <a:r>
              <a:rPr lang="en-US">
                <a:ea typeface="Calibri"/>
                <a:cs typeface="Calibri"/>
              </a:rPr>
              <a:t> to Keiran.  [No amazingly good way to validate ORFs unless you have full RNA-seq. </a:t>
            </a:r>
            <a:r>
              <a:rPr lang="en-US" err="1">
                <a:ea typeface="Calibri"/>
                <a:cs typeface="Calibri"/>
              </a:rPr>
              <a:t>Prokayorate</a:t>
            </a:r>
            <a:r>
              <a:rPr lang="en-US">
                <a:ea typeface="Calibri"/>
                <a:cs typeface="Calibri"/>
              </a:rPr>
              <a:t> has 90+% prediction percent).</a:t>
            </a:r>
          </a:p>
          <a:p>
            <a:r>
              <a:rPr lang="en-US">
                <a:ea typeface="Calibri"/>
                <a:cs typeface="Calibri"/>
              </a:rPr>
              <a:t>Folding protein: SBF comp team – Keiran/Nathan(sample sheet utils)/Josh (error </a:t>
            </a:r>
            <a:r>
              <a:rPr lang="en-US" err="1">
                <a:ea typeface="Calibri"/>
                <a:cs typeface="Calibri"/>
              </a:rPr>
              <a:t>maintence</a:t>
            </a:r>
            <a:r>
              <a:rPr lang="en-US">
                <a:ea typeface="Calibri"/>
                <a:cs typeface="Calibri"/>
              </a:rPr>
              <a:t>).</a:t>
            </a:r>
          </a:p>
          <a:p>
            <a:r>
              <a:rPr lang="en-US">
                <a:ea typeface="Calibri"/>
                <a:cs typeface="Calibri"/>
              </a:rPr>
              <a:t>Protein structure importance analysis: Kate/Stef</a:t>
            </a:r>
          </a:p>
          <a:p>
            <a:endParaRPr lang="en-US">
              <a:ea typeface="Calibri"/>
              <a:cs typeface="Calibri"/>
            </a:endParaRPr>
          </a:p>
        </p:txBody>
      </p:sp>
      <p:sp>
        <p:nvSpPr>
          <p:cNvPr id="4" name="Slide Number Placeholder 3">
            <a:extLst>
              <a:ext uri="{FF2B5EF4-FFF2-40B4-BE49-F238E27FC236}">
                <a16:creationId xmlns:a16="http://schemas.microsoft.com/office/drawing/2014/main" id="{91AAC24F-C830-056D-437C-5EF2EEEB3033}"/>
              </a:ext>
            </a:extLst>
          </p:cNvPr>
          <p:cNvSpPr>
            <a:spLocks noGrp="1"/>
          </p:cNvSpPr>
          <p:nvPr>
            <p:ph type="sldNum" sz="quarter" idx="5"/>
          </p:nvPr>
        </p:nvSpPr>
        <p:spPr/>
        <p:txBody>
          <a:bodyPr/>
          <a:lstStyle/>
          <a:p>
            <a:fld id="{F1FFE4CA-A5E8-44B5-9A05-D9F146ED27C6}" type="slidenum">
              <a:rPr lang="en-GB"/>
              <a:t>13</a:t>
            </a:fld>
            <a:endParaRPr lang="en-GB"/>
          </a:p>
        </p:txBody>
      </p:sp>
    </p:spTree>
    <p:extLst>
      <p:ext uri="{BB962C8B-B14F-4D97-AF65-F5344CB8AC3E}">
        <p14:creationId xmlns:p14="http://schemas.microsoft.com/office/powerpoint/2010/main" val="301013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E0DF7-C17C-421A-684E-BFE9A0823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121D9-861E-BFCE-8AA0-FD5CA8EB90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2B723-73D7-8BDF-7582-AB6584ACEF61}"/>
              </a:ext>
            </a:extLst>
          </p:cNvPr>
          <p:cNvSpPr>
            <a:spLocks noGrp="1"/>
          </p:cNvSpPr>
          <p:nvPr>
            <p:ph type="body" idx="1"/>
          </p:nvPr>
        </p:nvSpPr>
        <p:spPr/>
        <p:txBody>
          <a:bodyPr/>
          <a:lstStyle/>
          <a:p>
            <a:r>
              <a:rPr lang="en-US">
                <a:ea typeface="Calibri"/>
                <a:cs typeface="+mn-lt"/>
              </a:rPr>
              <a:t>Discussion w/ Xabi</a:t>
            </a:r>
            <a:br>
              <a:rPr lang="en-US">
                <a:ea typeface="Calibri"/>
                <a:cs typeface="+mn-lt"/>
              </a:rPr>
            </a:br>
            <a:br>
              <a:rPr lang="en-US">
                <a:ea typeface="Calibri"/>
                <a:cs typeface="+mn-lt"/>
              </a:rPr>
            </a:br>
            <a:r>
              <a:rPr lang="en-US">
                <a:ea typeface="Calibri"/>
                <a:cs typeface="Calibri"/>
              </a:rPr>
              <a:t>Go back to the paper</a:t>
            </a:r>
          </a:p>
          <a:p>
            <a:endParaRPr lang="en-US">
              <a:ea typeface="Calibri"/>
              <a:cs typeface="Calibri"/>
            </a:endParaRPr>
          </a:p>
          <a:p>
            <a:r>
              <a:rPr lang="en-US">
                <a:ea typeface="Calibri"/>
                <a:cs typeface="Calibri"/>
              </a:rPr>
              <a:t>Just say there are experts along each part.</a:t>
            </a:r>
          </a:p>
          <a:p>
            <a:endParaRPr lang="en-US">
              <a:ea typeface="Calibri"/>
              <a:cs typeface="Calibri"/>
            </a:endParaRPr>
          </a:p>
          <a:p>
            <a:r>
              <a:rPr lang="en-US">
                <a:ea typeface="Calibri"/>
                <a:cs typeface="Calibri"/>
              </a:rPr>
              <a:t>Sampling: Fraser/Stef (Xabi doesn't know) -- 2019 when it happened.</a:t>
            </a:r>
            <a:br>
              <a:rPr lang="en-US">
                <a:ea typeface="Calibri"/>
                <a:cs typeface="+mn-lt"/>
              </a:rPr>
            </a:br>
            <a:r>
              <a:rPr lang="en-US">
                <a:ea typeface="Calibri"/>
                <a:cs typeface="Calibri"/>
              </a:rPr>
              <a:t>Culturing: Fraser/Stef/Julia - Culturing enrichments since 2019</a:t>
            </a:r>
          </a:p>
          <a:p>
            <a:r>
              <a:rPr lang="en-US">
                <a:ea typeface="Calibri"/>
                <a:cs typeface="Calibri"/>
              </a:rPr>
              <a:t>Could do at </a:t>
            </a:r>
            <a:r>
              <a:rPr lang="en-US" err="1">
                <a:ea typeface="Calibri"/>
                <a:cs typeface="Calibri"/>
              </a:rPr>
              <a:t>Ramciotti</a:t>
            </a:r>
            <a:r>
              <a:rPr lang="en-US">
                <a:ea typeface="Calibri"/>
                <a:cs typeface="Calibri"/>
              </a:rPr>
              <a:t> but UTS offered (free) "mates rates".</a:t>
            </a:r>
          </a:p>
          <a:p>
            <a:pPr marL="171450" indent="-171450">
              <a:buFont typeface="Calibri"/>
              <a:buChar char="-"/>
            </a:pPr>
            <a:r>
              <a:rPr lang="en-US">
                <a:ea typeface="Calibri"/>
                <a:cs typeface="Calibri"/>
              </a:rPr>
              <a:t>Transfer every 3-6 months over and over.</a:t>
            </a:r>
          </a:p>
          <a:p>
            <a:r>
              <a:rPr lang="en-US">
                <a:ea typeface="Calibri"/>
                <a:cs typeface="Calibri"/>
              </a:rPr>
              <a:t>Sequencing: Miranda @UTS, Xabi used standard shotgun data (more complicated than that). DNA extract was not long read</a:t>
            </a:r>
          </a:p>
          <a:p>
            <a:r>
              <a:rPr lang="en-US">
                <a:ea typeface="Calibri"/>
                <a:cs typeface="Calibri"/>
              </a:rPr>
              <a:t>Genome bioinformatics: Xabi – assembly was not circular straight away, isolate "subgraph assembly" (look up), more stringent with QC. Do a single </a:t>
            </a:r>
            <a:r>
              <a:rPr lang="en-US" err="1">
                <a:ea typeface="Calibri"/>
                <a:cs typeface="Calibri"/>
              </a:rPr>
              <a:t>reassambly</a:t>
            </a:r>
            <a:r>
              <a:rPr lang="en-US">
                <a:ea typeface="Calibri"/>
                <a:cs typeface="Calibri"/>
              </a:rPr>
              <a:t> (many times) until getting an actual circular closed genome assembly. Re-orientation of the genome (easier to do comparative genomics in start in the same index). Polish with available </a:t>
            </a:r>
            <a:r>
              <a:rPr lang="en-US" err="1">
                <a:ea typeface="Calibri"/>
                <a:cs typeface="Calibri"/>
              </a:rPr>
              <a:t>shortread</a:t>
            </a:r>
            <a:r>
              <a:rPr lang="en-US">
                <a:ea typeface="Calibri"/>
                <a:cs typeface="Calibri"/>
              </a:rPr>
              <a:t> data (couple of programs). Genome level annotation – </a:t>
            </a:r>
            <a:r>
              <a:rPr lang="en-US" err="1">
                <a:ea typeface="Calibri"/>
                <a:cs typeface="Calibri"/>
              </a:rPr>
              <a:t>DFast</a:t>
            </a:r>
            <a:r>
              <a:rPr lang="en-US">
                <a:ea typeface="Calibri"/>
                <a:cs typeface="Calibri"/>
              </a:rPr>
              <a:t> (+ other tools). </a:t>
            </a:r>
            <a:br>
              <a:rPr lang="en-US">
                <a:ea typeface="Calibri"/>
                <a:cs typeface="+mn-lt"/>
              </a:rPr>
            </a:br>
            <a:r>
              <a:rPr lang="en-US">
                <a:ea typeface="Calibri"/>
                <a:cs typeface="Calibri"/>
              </a:rPr>
              <a:t>Pathway ANVIO mapping tool.  -&gt; closed </a:t>
            </a:r>
            <a:r>
              <a:rPr lang="en-US" err="1">
                <a:ea typeface="Calibri"/>
                <a:cs typeface="Calibri"/>
              </a:rPr>
              <a:t>genome.fasta</a:t>
            </a:r>
            <a:r>
              <a:rPr lang="en-US">
                <a:ea typeface="Calibri"/>
                <a:cs typeface="Calibri"/>
              </a:rPr>
              <a:t> to Keiran.  [No amazingly good way to validate ORFs unless you have full RNA-seq. </a:t>
            </a:r>
            <a:r>
              <a:rPr lang="en-US" err="1">
                <a:ea typeface="Calibri"/>
                <a:cs typeface="Calibri"/>
              </a:rPr>
              <a:t>Prokayorate</a:t>
            </a:r>
            <a:r>
              <a:rPr lang="en-US">
                <a:ea typeface="Calibri"/>
                <a:cs typeface="Calibri"/>
              </a:rPr>
              <a:t> has 90+% prediction percent).</a:t>
            </a:r>
          </a:p>
          <a:p>
            <a:r>
              <a:rPr lang="en-US">
                <a:ea typeface="Calibri"/>
                <a:cs typeface="Calibri"/>
              </a:rPr>
              <a:t>Folding protein: SBF comp team – Keiran/Nathan(sample sheet utils)/Josh (error </a:t>
            </a:r>
            <a:r>
              <a:rPr lang="en-US" err="1">
                <a:ea typeface="Calibri"/>
                <a:cs typeface="Calibri"/>
              </a:rPr>
              <a:t>maintence</a:t>
            </a:r>
            <a:r>
              <a:rPr lang="en-US">
                <a:ea typeface="Calibri"/>
                <a:cs typeface="Calibri"/>
              </a:rPr>
              <a:t>).</a:t>
            </a:r>
          </a:p>
          <a:p>
            <a:r>
              <a:rPr lang="en-US">
                <a:ea typeface="Calibri"/>
                <a:cs typeface="Calibri"/>
              </a:rPr>
              <a:t>Protein structure importance analysis: Kate/Stef</a:t>
            </a:r>
          </a:p>
          <a:p>
            <a:endParaRPr lang="en-US">
              <a:ea typeface="Calibri"/>
              <a:cs typeface="Calibri"/>
            </a:endParaRPr>
          </a:p>
        </p:txBody>
      </p:sp>
      <p:sp>
        <p:nvSpPr>
          <p:cNvPr id="4" name="Slide Number Placeholder 3">
            <a:extLst>
              <a:ext uri="{FF2B5EF4-FFF2-40B4-BE49-F238E27FC236}">
                <a16:creationId xmlns:a16="http://schemas.microsoft.com/office/drawing/2014/main" id="{311ECEF1-0633-D0F0-DCC3-8B549A03D38F}"/>
              </a:ext>
            </a:extLst>
          </p:cNvPr>
          <p:cNvSpPr>
            <a:spLocks noGrp="1"/>
          </p:cNvSpPr>
          <p:nvPr>
            <p:ph type="sldNum" sz="quarter" idx="5"/>
          </p:nvPr>
        </p:nvSpPr>
        <p:spPr/>
        <p:txBody>
          <a:bodyPr/>
          <a:lstStyle/>
          <a:p>
            <a:fld id="{F1FFE4CA-A5E8-44B5-9A05-D9F146ED27C6}" type="slidenum">
              <a:rPr lang="en-GB"/>
              <a:t>14</a:t>
            </a:fld>
            <a:endParaRPr lang="en-GB"/>
          </a:p>
        </p:txBody>
      </p:sp>
    </p:spTree>
    <p:extLst>
      <p:ext uri="{BB962C8B-B14F-4D97-AF65-F5344CB8AC3E}">
        <p14:creationId xmlns:p14="http://schemas.microsoft.com/office/powerpoint/2010/main" val="102108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1FFE4CA-A5E8-44B5-9A05-D9F146ED27C6}" type="slidenum">
              <a:rPr lang="en-US"/>
              <a:t>19</a:t>
            </a:fld>
            <a:endParaRPr lang="en-US"/>
          </a:p>
        </p:txBody>
      </p:sp>
    </p:spTree>
    <p:extLst>
      <p:ext uri="{BB962C8B-B14F-4D97-AF65-F5344CB8AC3E}">
        <p14:creationId xmlns:p14="http://schemas.microsoft.com/office/powerpoint/2010/main" val="849990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6F5CDF-E1BB-1143-AB56-5D0469D472ED}"/>
              </a:ext>
              <a:ext uri="{C183D7F6-B498-43B3-948B-1728B52AA6E4}">
                <adec:decorative xmlns:adec="http://schemas.microsoft.com/office/drawing/2017/decorative" val="1"/>
              </a:ext>
            </a:extLst>
          </p:cNvPr>
          <p:cNvSpPr/>
          <p:nvPr userDrawn="1"/>
        </p:nvSpPr>
        <p:spPr>
          <a:xfrm rot="16200000">
            <a:off x="3985114" y="-3985113"/>
            <a:ext cx="1173773" cy="9144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8" name="Picture 7">
            <a:extLst>
              <a:ext uri="{FF2B5EF4-FFF2-40B4-BE49-F238E27FC236}">
                <a16:creationId xmlns:a16="http://schemas.microsoft.com/office/drawing/2014/main" id="{90BC8894-4F33-5C4E-B23A-FCFC1B0CAE89}"/>
              </a:ext>
            </a:extLst>
          </p:cNvPr>
          <p:cNvPicPr>
            <a:picLocks noChangeAspect="1"/>
          </p:cNvPicPr>
          <p:nvPr userDrawn="1"/>
        </p:nvPicPr>
        <p:blipFill>
          <a:blip r:embed="rId2"/>
          <a:stretch>
            <a:fillRect/>
          </a:stretch>
        </p:blipFill>
        <p:spPr>
          <a:xfrm>
            <a:off x="118838" y="4930135"/>
            <a:ext cx="702464" cy="104595"/>
          </a:xfrm>
          <a:prstGeom prst="rect">
            <a:avLst/>
          </a:prstGeom>
        </p:spPr>
      </p:pic>
      <p:pic>
        <p:nvPicPr>
          <p:cNvPr id="10" name="Picture 9">
            <a:extLst>
              <a:ext uri="{FF2B5EF4-FFF2-40B4-BE49-F238E27FC236}">
                <a16:creationId xmlns:a16="http://schemas.microsoft.com/office/drawing/2014/main" id="{5F75E8EE-67FD-B048-9AB9-EF096A0DB21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rot="3302386">
            <a:off x="5420695" y="2732994"/>
            <a:ext cx="4593145" cy="4821013"/>
          </a:xfrm>
          <a:prstGeom prst="rect">
            <a:avLst/>
          </a:prstGeom>
        </p:spPr>
      </p:pic>
      <p:pic>
        <p:nvPicPr>
          <p:cNvPr id="3" name="Picture 2" descr="UNSW Sydney Logo">
            <a:extLst>
              <a:ext uri="{FF2B5EF4-FFF2-40B4-BE49-F238E27FC236}">
                <a16:creationId xmlns:a16="http://schemas.microsoft.com/office/drawing/2014/main" id="{768CF1DD-28C0-3542-9451-09748ECBC4CF}"/>
              </a:ext>
            </a:extLst>
          </p:cNvPr>
          <p:cNvPicPr>
            <a:picLocks noChangeAspect="1"/>
          </p:cNvPicPr>
          <p:nvPr userDrawn="1"/>
        </p:nvPicPr>
        <p:blipFill>
          <a:blip r:embed="rId4"/>
          <a:stretch>
            <a:fillRect/>
          </a:stretch>
        </p:blipFill>
        <p:spPr>
          <a:xfrm>
            <a:off x="158920" y="222555"/>
            <a:ext cx="622300" cy="728663"/>
          </a:xfrm>
          <a:prstGeom prst="rect">
            <a:avLst/>
          </a:prstGeom>
        </p:spPr>
      </p:pic>
    </p:spTree>
    <p:extLst>
      <p:ext uri="{BB962C8B-B14F-4D97-AF65-F5344CB8AC3E}">
        <p14:creationId xmlns:p14="http://schemas.microsoft.com/office/powerpoint/2010/main" val="209840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DA7E57-4F56-284B-9B67-FB5015803C03}"/>
              </a:ext>
            </a:extLst>
          </p:cNvPr>
          <p:cNvPicPr>
            <a:picLocks noChangeAspect="1"/>
          </p:cNvPicPr>
          <p:nvPr userDrawn="1"/>
        </p:nvPicPr>
        <p:blipFill>
          <a:blip r:embed="rId2"/>
          <a:stretch>
            <a:fillRect/>
          </a:stretch>
        </p:blipFill>
        <p:spPr>
          <a:xfrm>
            <a:off x="118838" y="4930135"/>
            <a:ext cx="702464" cy="104595"/>
          </a:xfrm>
          <a:prstGeom prst="rect">
            <a:avLst/>
          </a:prstGeom>
        </p:spPr>
      </p:pic>
      <p:sp>
        <p:nvSpPr>
          <p:cNvPr id="10" name="Rectangle 9">
            <a:extLst>
              <a:ext uri="{FF2B5EF4-FFF2-40B4-BE49-F238E27FC236}">
                <a16:creationId xmlns:a16="http://schemas.microsoft.com/office/drawing/2014/main" id="{7BB20F27-DE27-584C-8F2A-54B09FEB7EEB}"/>
              </a:ext>
              <a:ext uri="{C183D7F6-B498-43B3-948B-1728B52AA6E4}">
                <adec:decorative xmlns:adec="http://schemas.microsoft.com/office/drawing/2017/decorative" val="1"/>
              </a:ext>
            </a:extLst>
          </p:cNvPr>
          <p:cNvSpPr/>
          <p:nvPr userDrawn="1"/>
        </p:nvSpPr>
        <p:spPr>
          <a:xfrm>
            <a:off x="5967046" y="0"/>
            <a:ext cx="3176954"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1" name="Picture 10">
            <a:extLst>
              <a:ext uri="{FF2B5EF4-FFF2-40B4-BE49-F238E27FC236}">
                <a16:creationId xmlns:a16="http://schemas.microsoft.com/office/drawing/2014/main" id="{3FDF92E5-988E-244F-9206-113C9596246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rot="15528976">
            <a:off x="4872532" y="-509829"/>
            <a:ext cx="4401328" cy="5221131"/>
          </a:xfrm>
          <a:prstGeom prst="rect">
            <a:avLst/>
          </a:prstGeom>
        </p:spPr>
      </p:pic>
      <p:pic>
        <p:nvPicPr>
          <p:cNvPr id="3" name="Picture 2" descr="UNSW Sydney Logo">
            <a:extLst>
              <a:ext uri="{FF2B5EF4-FFF2-40B4-BE49-F238E27FC236}">
                <a16:creationId xmlns:a16="http://schemas.microsoft.com/office/drawing/2014/main" id="{E3296271-A993-CC40-A660-F502909B72ED}"/>
              </a:ext>
            </a:extLst>
          </p:cNvPr>
          <p:cNvPicPr>
            <a:picLocks noChangeAspect="1"/>
          </p:cNvPicPr>
          <p:nvPr userDrawn="1"/>
        </p:nvPicPr>
        <p:blipFill>
          <a:blip r:embed="rId4"/>
          <a:stretch>
            <a:fillRect/>
          </a:stretch>
        </p:blipFill>
        <p:spPr>
          <a:xfrm>
            <a:off x="8402863" y="4201472"/>
            <a:ext cx="622300" cy="728663"/>
          </a:xfrm>
          <a:prstGeom prst="rect">
            <a:avLst/>
          </a:prstGeom>
        </p:spPr>
      </p:pic>
    </p:spTree>
    <p:extLst>
      <p:ext uri="{BB962C8B-B14F-4D97-AF65-F5344CB8AC3E}">
        <p14:creationId xmlns:p14="http://schemas.microsoft.com/office/powerpoint/2010/main" val="291526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C71633E-8E67-3045-A75B-00251060D5C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7450116">
            <a:off x="609145" y="2564842"/>
            <a:ext cx="4967314" cy="6007826"/>
          </a:xfrm>
          <a:prstGeom prst="rect">
            <a:avLst/>
          </a:prstGeom>
        </p:spPr>
      </p:pic>
      <p:pic>
        <p:nvPicPr>
          <p:cNvPr id="17" name="Picture 16">
            <a:extLst>
              <a:ext uri="{FF2B5EF4-FFF2-40B4-BE49-F238E27FC236}">
                <a16:creationId xmlns:a16="http://schemas.microsoft.com/office/drawing/2014/main" id="{79C8208B-ED4C-C342-A0F7-09C6EC34C4D0}"/>
              </a:ext>
            </a:extLst>
          </p:cNvPr>
          <p:cNvPicPr>
            <a:picLocks noChangeAspect="1"/>
          </p:cNvPicPr>
          <p:nvPr userDrawn="1"/>
        </p:nvPicPr>
        <p:blipFill>
          <a:blip r:embed="rId3"/>
          <a:stretch>
            <a:fillRect/>
          </a:stretch>
        </p:blipFill>
        <p:spPr>
          <a:xfrm>
            <a:off x="118838" y="4930135"/>
            <a:ext cx="702464" cy="104595"/>
          </a:xfrm>
          <a:prstGeom prst="rect">
            <a:avLst/>
          </a:prstGeom>
        </p:spPr>
      </p:pic>
      <p:pic>
        <p:nvPicPr>
          <p:cNvPr id="3" name="Picture 2" descr="UNSW Sydney Logo">
            <a:extLst>
              <a:ext uri="{FF2B5EF4-FFF2-40B4-BE49-F238E27FC236}">
                <a16:creationId xmlns:a16="http://schemas.microsoft.com/office/drawing/2014/main" id="{DA61EEF0-774E-DE4E-8F74-FBC4E1BC5EF6}"/>
              </a:ext>
            </a:extLst>
          </p:cNvPr>
          <p:cNvPicPr>
            <a:picLocks noChangeAspect="1"/>
          </p:cNvPicPr>
          <p:nvPr userDrawn="1"/>
        </p:nvPicPr>
        <p:blipFill>
          <a:blip r:embed="rId4"/>
          <a:stretch>
            <a:fillRect/>
          </a:stretch>
        </p:blipFill>
        <p:spPr>
          <a:xfrm>
            <a:off x="8402863" y="4206106"/>
            <a:ext cx="622300" cy="728663"/>
          </a:xfrm>
          <a:prstGeom prst="rect">
            <a:avLst/>
          </a:prstGeom>
        </p:spPr>
      </p:pic>
    </p:spTree>
    <p:extLst>
      <p:ext uri="{BB962C8B-B14F-4D97-AF65-F5344CB8AC3E}">
        <p14:creationId xmlns:p14="http://schemas.microsoft.com/office/powerpoint/2010/main" val="3299779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DB54C3-FA9C-3B4F-BC16-11138D20EB22}"/>
              </a:ext>
            </a:extLst>
          </p:cNvPr>
          <p:cNvPicPr>
            <a:picLocks noChangeAspect="1"/>
          </p:cNvPicPr>
          <p:nvPr userDrawn="1"/>
        </p:nvPicPr>
        <p:blipFill rotWithShape="1">
          <a:blip r:embed="rId2"/>
          <a:srcRect t="2696" r="45649"/>
          <a:stretch/>
        </p:blipFill>
        <p:spPr>
          <a:xfrm rot="5400000">
            <a:off x="3944658" y="-1246092"/>
            <a:ext cx="3307644" cy="7123995"/>
          </a:xfrm>
          <a:prstGeom prst="rect">
            <a:avLst/>
          </a:prstGeom>
        </p:spPr>
      </p:pic>
      <p:sp>
        <p:nvSpPr>
          <p:cNvPr id="8" name="Rectangle 7">
            <a:extLst>
              <a:ext uri="{FF2B5EF4-FFF2-40B4-BE49-F238E27FC236}">
                <a16:creationId xmlns:a16="http://schemas.microsoft.com/office/drawing/2014/main" id="{F7BA77F0-CF59-7145-988E-C08C7D97B0DA}"/>
              </a:ext>
              <a:ext uri="{C183D7F6-B498-43B3-948B-1728B52AA6E4}">
                <adec:decorative xmlns:adec="http://schemas.microsoft.com/office/drawing/2017/decorative" val="1"/>
              </a:ext>
            </a:extLst>
          </p:cNvPr>
          <p:cNvSpPr/>
          <p:nvPr userDrawn="1"/>
        </p:nvSpPr>
        <p:spPr>
          <a:xfrm rot="16200000">
            <a:off x="2000250" y="-2000250"/>
            <a:ext cx="5143500" cy="9144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4" name="Picture 13">
            <a:extLst>
              <a:ext uri="{FF2B5EF4-FFF2-40B4-BE49-F238E27FC236}">
                <a16:creationId xmlns:a16="http://schemas.microsoft.com/office/drawing/2014/main" id="{105D3F87-2F0A-DB45-90FE-83F64B289E23}"/>
              </a:ext>
            </a:extLst>
          </p:cNvPr>
          <p:cNvPicPr>
            <a:picLocks noChangeAspect="1"/>
          </p:cNvPicPr>
          <p:nvPr userDrawn="1"/>
        </p:nvPicPr>
        <p:blipFill>
          <a:blip r:embed="rId3"/>
          <a:stretch>
            <a:fillRect/>
          </a:stretch>
        </p:blipFill>
        <p:spPr>
          <a:xfrm>
            <a:off x="8244150" y="4959135"/>
            <a:ext cx="702464" cy="104595"/>
          </a:xfrm>
          <a:prstGeom prst="rect">
            <a:avLst/>
          </a:prstGeom>
        </p:spPr>
      </p:pic>
      <p:pic>
        <p:nvPicPr>
          <p:cNvPr id="7" name="Picture 6" descr="UNSW Sydney Logo">
            <a:extLst>
              <a:ext uri="{FF2B5EF4-FFF2-40B4-BE49-F238E27FC236}">
                <a16:creationId xmlns:a16="http://schemas.microsoft.com/office/drawing/2014/main" id="{0928C37F-4FF8-EA49-9CCD-70E78A46BB0C}"/>
              </a:ext>
            </a:extLst>
          </p:cNvPr>
          <p:cNvPicPr>
            <a:picLocks noChangeAspect="1"/>
          </p:cNvPicPr>
          <p:nvPr userDrawn="1"/>
        </p:nvPicPr>
        <p:blipFill>
          <a:blip r:embed="rId4"/>
          <a:stretch>
            <a:fillRect/>
          </a:stretch>
        </p:blipFill>
        <p:spPr>
          <a:xfrm>
            <a:off x="158920" y="222555"/>
            <a:ext cx="622300" cy="728663"/>
          </a:xfrm>
          <a:prstGeom prst="rect">
            <a:avLst/>
          </a:prstGeom>
        </p:spPr>
      </p:pic>
    </p:spTree>
    <p:extLst>
      <p:ext uri="{BB962C8B-B14F-4D97-AF65-F5344CB8AC3E}">
        <p14:creationId xmlns:p14="http://schemas.microsoft.com/office/powerpoint/2010/main" val="266036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3BC714-FEDC-894C-89BD-7C85BA8F10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6656854">
            <a:off x="-44325" y="3047256"/>
            <a:ext cx="3667781" cy="4412468"/>
          </a:xfrm>
          <a:prstGeom prst="rect">
            <a:avLst/>
          </a:prstGeom>
        </p:spPr>
      </p:pic>
      <p:sp>
        <p:nvSpPr>
          <p:cNvPr id="7" name="Rectangle 6">
            <a:extLst>
              <a:ext uri="{FF2B5EF4-FFF2-40B4-BE49-F238E27FC236}">
                <a16:creationId xmlns:a16="http://schemas.microsoft.com/office/drawing/2014/main" id="{47D15D1B-BE38-1942-BA62-D775DFA4EC9F}"/>
              </a:ext>
              <a:ext uri="{C183D7F6-B498-43B3-948B-1728B52AA6E4}">
                <adec:decorative xmlns:adec="http://schemas.microsoft.com/office/drawing/2017/decorative" val="1"/>
              </a:ext>
            </a:extLst>
          </p:cNvPr>
          <p:cNvSpPr/>
          <p:nvPr userDrawn="1"/>
        </p:nvSpPr>
        <p:spPr>
          <a:xfrm>
            <a:off x="7965440" y="0"/>
            <a:ext cx="117856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8" name="Picture 7">
            <a:extLst>
              <a:ext uri="{FF2B5EF4-FFF2-40B4-BE49-F238E27FC236}">
                <a16:creationId xmlns:a16="http://schemas.microsoft.com/office/drawing/2014/main" id="{E14CD603-3B89-4241-BC83-330F7738EC01}"/>
              </a:ext>
            </a:extLst>
          </p:cNvPr>
          <p:cNvPicPr>
            <a:picLocks noChangeAspect="1"/>
          </p:cNvPicPr>
          <p:nvPr userDrawn="1"/>
        </p:nvPicPr>
        <p:blipFill>
          <a:blip r:embed="rId3"/>
          <a:stretch>
            <a:fillRect/>
          </a:stretch>
        </p:blipFill>
        <p:spPr>
          <a:xfrm>
            <a:off x="8072608" y="4886753"/>
            <a:ext cx="964225" cy="143570"/>
          </a:xfrm>
          <a:prstGeom prst="rect">
            <a:avLst/>
          </a:prstGeom>
        </p:spPr>
      </p:pic>
      <p:pic>
        <p:nvPicPr>
          <p:cNvPr id="9" name="Picture 8" descr="UNSW Sydney Logo">
            <a:extLst>
              <a:ext uri="{FF2B5EF4-FFF2-40B4-BE49-F238E27FC236}">
                <a16:creationId xmlns:a16="http://schemas.microsoft.com/office/drawing/2014/main" id="{625D33F7-AD7C-C74E-9175-EC918768A90E}"/>
              </a:ext>
            </a:extLst>
          </p:cNvPr>
          <p:cNvPicPr>
            <a:picLocks noChangeAspect="1"/>
          </p:cNvPicPr>
          <p:nvPr userDrawn="1"/>
        </p:nvPicPr>
        <p:blipFill>
          <a:blip r:embed="rId4"/>
          <a:stretch>
            <a:fillRect/>
          </a:stretch>
        </p:blipFill>
        <p:spPr>
          <a:xfrm>
            <a:off x="8306141" y="278161"/>
            <a:ext cx="622300" cy="728663"/>
          </a:xfrm>
          <a:prstGeom prst="rect">
            <a:avLst/>
          </a:prstGeom>
        </p:spPr>
      </p:pic>
    </p:spTree>
    <p:extLst>
      <p:ext uri="{BB962C8B-B14F-4D97-AF65-F5344CB8AC3E}">
        <p14:creationId xmlns:p14="http://schemas.microsoft.com/office/powerpoint/2010/main" val="340839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0590E3-0F7B-754A-96DD-29A8821DC261}"/>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7" name="Picture 6">
            <a:extLst>
              <a:ext uri="{FF2B5EF4-FFF2-40B4-BE49-F238E27FC236}">
                <a16:creationId xmlns:a16="http://schemas.microsoft.com/office/drawing/2014/main" id="{4BD74F7A-8563-D547-B444-98EE5A3031D8}"/>
              </a:ext>
            </a:extLst>
          </p:cNvPr>
          <p:cNvPicPr>
            <a:picLocks noChangeAspect="1"/>
          </p:cNvPicPr>
          <p:nvPr userDrawn="1"/>
        </p:nvPicPr>
        <p:blipFill>
          <a:blip r:embed="rId2"/>
          <a:stretch>
            <a:fillRect/>
          </a:stretch>
        </p:blipFill>
        <p:spPr>
          <a:xfrm>
            <a:off x="7884005" y="4823460"/>
            <a:ext cx="1128368" cy="168011"/>
          </a:xfrm>
          <a:prstGeom prst="rect">
            <a:avLst/>
          </a:prstGeom>
        </p:spPr>
      </p:pic>
      <p:pic>
        <p:nvPicPr>
          <p:cNvPr id="10" name="Picture 9" descr="UNSW Sydney Logo">
            <a:extLst>
              <a:ext uri="{FF2B5EF4-FFF2-40B4-BE49-F238E27FC236}">
                <a16:creationId xmlns:a16="http://schemas.microsoft.com/office/drawing/2014/main" id="{C3D7C5B4-BBE1-2B4F-9305-D229DDE0ECED}"/>
              </a:ext>
            </a:extLst>
          </p:cNvPr>
          <p:cNvPicPr>
            <a:picLocks noChangeAspect="1"/>
          </p:cNvPicPr>
          <p:nvPr userDrawn="1"/>
        </p:nvPicPr>
        <p:blipFill>
          <a:blip r:embed="rId3"/>
          <a:stretch>
            <a:fillRect/>
          </a:stretch>
        </p:blipFill>
        <p:spPr>
          <a:xfrm>
            <a:off x="158920" y="222555"/>
            <a:ext cx="622300" cy="728663"/>
          </a:xfrm>
          <a:prstGeom prst="rect">
            <a:avLst/>
          </a:prstGeom>
        </p:spPr>
      </p:pic>
    </p:spTree>
    <p:extLst>
      <p:ext uri="{BB962C8B-B14F-4D97-AF65-F5344CB8AC3E}">
        <p14:creationId xmlns:p14="http://schemas.microsoft.com/office/powerpoint/2010/main" val="238619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30AE45-599B-9A40-84E3-AD4245343C56}"/>
              </a:ext>
              <a:ext uri="{C183D7F6-B498-43B3-948B-1728B52AA6E4}">
                <adec:decorative xmlns:adec="http://schemas.microsoft.com/office/drawing/2017/decorative" val="1"/>
              </a:ext>
            </a:extLst>
          </p:cNvPr>
          <p:cNvSpPr/>
          <p:nvPr userDrawn="1"/>
        </p:nvSpPr>
        <p:spPr>
          <a:xfrm>
            <a:off x="7965440" y="0"/>
            <a:ext cx="117856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7" name="Picture 6">
            <a:extLst>
              <a:ext uri="{FF2B5EF4-FFF2-40B4-BE49-F238E27FC236}">
                <a16:creationId xmlns:a16="http://schemas.microsoft.com/office/drawing/2014/main" id="{FA9B3EC1-B735-314A-87E3-2BB356075AA3}"/>
              </a:ext>
            </a:extLst>
          </p:cNvPr>
          <p:cNvPicPr>
            <a:picLocks noChangeAspect="1"/>
          </p:cNvPicPr>
          <p:nvPr userDrawn="1"/>
        </p:nvPicPr>
        <p:blipFill>
          <a:blip r:embed="rId2"/>
          <a:stretch>
            <a:fillRect/>
          </a:stretch>
        </p:blipFill>
        <p:spPr>
          <a:xfrm>
            <a:off x="8072608" y="4886753"/>
            <a:ext cx="964225" cy="143570"/>
          </a:xfrm>
          <a:prstGeom prst="rect">
            <a:avLst/>
          </a:prstGeom>
        </p:spPr>
      </p:pic>
      <p:pic>
        <p:nvPicPr>
          <p:cNvPr id="5" name="Picture 4" descr="UNSW Sydney Logo">
            <a:extLst>
              <a:ext uri="{FF2B5EF4-FFF2-40B4-BE49-F238E27FC236}">
                <a16:creationId xmlns:a16="http://schemas.microsoft.com/office/drawing/2014/main" id="{9DBE8BCC-81FA-1643-95E9-D4C9C613BC5C}"/>
              </a:ext>
            </a:extLst>
          </p:cNvPr>
          <p:cNvPicPr>
            <a:picLocks noChangeAspect="1"/>
          </p:cNvPicPr>
          <p:nvPr userDrawn="1"/>
        </p:nvPicPr>
        <p:blipFill>
          <a:blip r:embed="rId3"/>
          <a:stretch>
            <a:fillRect/>
          </a:stretch>
        </p:blipFill>
        <p:spPr>
          <a:xfrm>
            <a:off x="8306141" y="278161"/>
            <a:ext cx="622300" cy="728663"/>
          </a:xfrm>
          <a:prstGeom prst="rect">
            <a:avLst/>
          </a:prstGeom>
        </p:spPr>
      </p:pic>
    </p:spTree>
    <p:extLst>
      <p:ext uri="{BB962C8B-B14F-4D97-AF65-F5344CB8AC3E}">
        <p14:creationId xmlns:p14="http://schemas.microsoft.com/office/powerpoint/2010/main" val="27560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750D7A-43FE-DF43-A9A5-64E216071D66}"/>
              </a:ext>
              <a:ext uri="{C183D7F6-B498-43B3-948B-1728B52AA6E4}">
                <adec:decorative xmlns:adec="http://schemas.microsoft.com/office/drawing/2017/decorative" val="1"/>
              </a:ext>
            </a:extLst>
          </p:cNvPr>
          <p:cNvSpPr/>
          <p:nvPr userDrawn="1"/>
        </p:nvSpPr>
        <p:spPr>
          <a:xfrm>
            <a:off x="1" y="-40336"/>
            <a:ext cx="9183824" cy="1381421"/>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0" name="Picture 9" descr="UNSW Sydney Logo">
            <a:extLst>
              <a:ext uri="{FF2B5EF4-FFF2-40B4-BE49-F238E27FC236}">
                <a16:creationId xmlns:a16="http://schemas.microsoft.com/office/drawing/2014/main" id="{98592283-2383-5249-A022-D7C82EA17F23}"/>
              </a:ext>
            </a:extLst>
          </p:cNvPr>
          <p:cNvPicPr>
            <a:picLocks noChangeAspect="1"/>
          </p:cNvPicPr>
          <p:nvPr userDrawn="1"/>
        </p:nvPicPr>
        <p:blipFill>
          <a:blip r:embed="rId2"/>
          <a:stretch>
            <a:fillRect/>
          </a:stretch>
        </p:blipFill>
        <p:spPr>
          <a:xfrm>
            <a:off x="158920" y="222555"/>
            <a:ext cx="622300" cy="728663"/>
          </a:xfrm>
          <a:prstGeom prst="rect">
            <a:avLst/>
          </a:prstGeom>
        </p:spPr>
      </p:pic>
    </p:spTree>
    <p:extLst>
      <p:ext uri="{BB962C8B-B14F-4D97-AF65-F5344CB8AC3E}">
        <p14:creationId xmlns:p14="http://schemas.microsoft.com/office/powerpoint/2010/main" val="356769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D22D99-AE2B-974F-9EE8-38161ABAAA6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8619958">
            <a:off x="6555875" y="1481576"/>
            <a:ext cx="4745133" cy="5783490"/>
          </a:xfrm>
          <a:prstGeom prst="rect">
            <a:avLst/>
          </a:prstGeom>
        </p:spPr>
      </p:pic>
      <p:pic>
        <p:nvPicPr>
          <p:cNvPr id="4" name="Picture 3" descr="UNSW Sydney Logo">
            <a:extLst>
              <a:ext uri="{FF2B5EF4-FFF2-40B4-BE49-F238E27FC236}">
                <a16:creationId xmlns:a16="http://schemas.microsoft.com/office/drawing/2014/main" id="{21C37CCE-4505-9041-A018-976423BBC973}"/>
              </a:ext>
            </a:extLst>
          </p:cNvPr>
          <p:cNvPicPr>
            <a:picLocks noChangeAspect="1"/>
          </p:cNvPicPr>
          <p:nvPr userDrawn="1"/>
        </p:nvPicPr>
        <p:blipFill>
          <a:blip r:embed="rId3"/>
          <a:stretch>
            <a:fillRect/>
          </a:stretch>
        </p:blipFill>
        <p:spPr>
          <a:xfrm>
            <a:off x="8306141" y="278161"/>
            <a:ext cx="622300" cy="728663"/>
          </a:xfrm>
          <a:prstGeom prst="rect">
            <a:avLst/>
          </a:prstGeom>
        </p:spPr>
      </p:pic>
    </p:spTree>
    <p:extLst>
      <p:ext uri="{BB962C8B-B14F-4D97-AF65-F5344CB8AC3E}">
        <p14:creationId xmlns:p14="http://schemas.microsoft.com/office/powerpoint/2010/main" val="51493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00">
                <a:solidFill>
                  <a:schemeClr val="tx1">
                    <a:tint val="75000"/>
                  </a:schemeClr>
                </a:solidFill>
              </a:defRPr>
            </a:lvl1pPr>
          </a:lstStyle>
          <a:p>
            <a:fld id="{582171DF-D571-204E-A82E-C98595C01642}" type="datetimeFigureOut">
              <a:rPr lang="en-US" smtClean="0"/>
              <a:t>11/13/2025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800">
                <a:solidFill>
                  <a:schemeClr val="tx1">
                    <a:tint val="75000"/>
                  </a:schemeClr>
                </a:solidFill>
              </a:defRPr>
            </a:lvl1pPr>
          </a:lstStyle>
          <a:p>
            <a:fld id="{8717B72E-0E2F-A741-9C2C-462A444987D5}" type="slidenum">
              <a:rPr lang="en-US" smtClean="0"/>
              <a:t>‹#›</a:t>
            </a:fld>
            <a:endParaRPr lang="en-US"/>
          </a:p>
        </p:txBody>
      </p:sp>
    </p:spTree>
    <p:extLst>
      <p:ext uri="{BB962C8B-B14F-4D97-AF65-F5344CB8AC3E}">
        <p14:creationId xmlns:p14="http://schemas.microsoft.com/office/powerpoint/2010/main" val="873829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608"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2" indent="-152402" algn="l" defTabSz="609608"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06" indent="-152402" algn="l" defTabSz="609608"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09" indent="-152402" algn="l" defTabSz="609608" rtl="0" eaLnBrk="1" latinLnBrk="0" hangingPunct="1">
        <a:lnSpc>
          <a:spcPct val="90000"/>
        </a:lnSpc>
        <a:spcBef>
          <a:spcPts val="333"/>
        </a:spcBef>
        <a:buFont typeface="Arial" panose="020B0604020202020204" pitchFamily="34" charset="0"/>
        <a:buChar char="•"/>
        <a:defRPr sz="1334" kern="1200">
          <a:solidFill>
            <a:schemeClr val="tx1"/>
          </a:solidFill>
          <a:latin typeface="+mn-lt"/>
          <a:ea typeface="+mn-ea"/>
          <a:cs typeface="+mn-cs"/>
        </a:defRPr>
      </a:lvl3pPr>
      <a:lvl4pPr marL="1066814"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17"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21"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25"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029"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832"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08" rtl="0" eaLnBrk="1" latinLnBrk="0" hangingPunct="1">
        <a:defRPr sz="1200" kern="1200">
          <a:solidFill>
            <a:schemeClr val="tx1"/>
          </a:solidFill>
          <a:latin typeface="+mn-lt"/>
          <a:ea typeface="+mn-ea"/>
          <a:cs typeface="+mn-cs"/>
        </a:defRPr>
      </a:lvl1pPr>
      <a:lvl2pPr marL="304804" algn="l" defTabSz="609608" rtl="0" eaLnBrk="1" latinLnBrk="0" hangingPunct="1">
        <a:defRPr sz="1200" kern="1200">
          <a:solidFill>
            <a:schemeClr val="tx1"/>
          </a:solidFill>
          <a:latin typeface="+mn-lt"/>
          <a:ea typeface="+mn-ea"/>
          <a:cs typeface="+mn-cs"/>
        </a:defRPr>
      </a:lvl2pPr>
      <a:lvl3pPr marL="609608" algn="l" defTabSz="609608" rtl="0" eaLnBrk="1" latinLnBrk="0" hangingPunct="1">
        <a:defRPr sz="1200" kern="1200">
          <a:solidFill>
            <a:schemeClr val="tx1"/>
          </a:solidFill>
          <a:latin typeface="+mn-lt"/>
          <a:ea typeface="+mn-ea"/>
          <a:cs typeface="+mn-cs"/>
        </a:defRPr>
      </a:lvl3pPr>
      <a:lvl4pPr marL="914411" algn="l" defTabSz="609608" rtl="0" eaLnBrk="1" latinLnBrk="0" hangingPunct="1">
        <a:defRPr sz="1200" kern="1200">
          <a:solidFill>
            <a:schemeClr val="tx1"/>
          </a:solidFill>
          <a:latin typeface="+mn-lt"/>
          <a:ea typeface="+mn-ea"/>
          <a:cs typeface="+mn-cs"/>
        </a:defRPr>
      </a:lvl4pPr>
      <a:lvl5pPr marL="1219215" algn="l" defTabSz="609608" rtl="0" eaLnBrk="1" latinLnBrk="0" hangingPunct="1">
        <a:defRPr sz="1200" kern="1200">
          <a:solidFill>
            <a:schemeClr val="tx1"/>
          </a:solidFill>
          <a:latin typeface="+mn-lt"/>
          <a:ea typeface="+mn-ea"/>
          <a:cs typeface="+mn-cs"/>
        </a:defRPr>
      </a:lvl5pPr>
      <a:lvl6pPr marL="1524019" algn="l" defTabSz="609608" rtl="0" eaLnBrk="1" latinLnBrk="0" hangingPunct="1">
        <a:defRPr sz="1200" kern="1200">
          <a:solidFill>
            <a:schemeClr val="tx1"/>
          </a:solidFill>
          <a:latin typeface="+mn-lt"/>
          <a:ea typeface="+mn-ea"/>
          <a:cs typeface="+mn-cs"/>
        </a:defRPr>
      </a:lvl6pPr>
      <a:lvl7pPr marL="1828823" algn="l" defTabSz="609608" rtl="0" eaLnBrk="1" latinLnBrk="0" hangingPunct="1">
        <a:defRPr sz="1200" kern="1200">
          <a:solidFill>
            <a:schemeClr val="tx1"/>
          </a:solidFill>
          <a:latin typeface="+mn-lt"/>
          <a:ea typeface="+mn-ea"/>
          <a:cs typeface="+mn-cs"/>
        </a:defRPr>
      </a:lvl7pPr>
      <a:lvl8pPr marL="2133627" algn="l" defTabSz="609608" rtl="0" eaLnBrk="1" latinLnBrk="0" hangingPunct="1">
        <a:defRPr sz="1200" kern="1200">
          <a:solidFill>
            <a:schemeClr val="tx1"/>
          </a:solidFill>
          <a:latin typeface="+mn-lt"/>
          <a:ea typeface="+mn-ea"/>
          <a:cs typeface="+mn-cs"/>
        </a:defRPr>
      </a:lvl8pPr>
      <a:lvl9pPr marL="2438430" algn="l" defTabSz="609608"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hyperlink" Target="https://www.unsw.edu.au/research/facilities-and-infrastructure/find-a-facility/sbf"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facebookresearch/esm" TargetMode="External"/><Relationship Id="rId13" Type="http://schemas.openxmlformats.org/officeDocument/2006/relationships/image" Target="../media/image45.png"/><Relationship Id="rId18" Type="http://schemas.openxmlformats.org/officeDocument/2006/relationships/hyperlink" Target="https://github.com/bytedance/Protenix" TargetMode="External"/><Relationship Id="rId3" Type="http://schemas.openxmlformats.org/officeDocument/2006/relationships/image" Target="../media/image40.png"/><Relationship Id="rId7" Type="http://schemas.openxmlformats.org/officeDocument/2006/relationships/hyperlink" Target="https://github.com/baker-laboratory/RoseTTAFold-All-Atom" TargetMode="External"/><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2.xml"/><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hyperlink" Target="https://github.com/jwohlwend/boltz" TargetMode="External"/><Relationship Id="rId5" Type="http://schemas.openxmlformats.org/officeDocument/2006/relationships/image" Target="../media/image42.jpeg"/><Relationship Id="rId15" Type="http://schemas.openxmlformats.org/officeDocument/2006/relationships/hyperlink" Target="https://github.com/aqlaboratory/openfold" TargetMode="External"/><Relationship Id="rId10" Type="http://schemas.openxmlformats.org/officeDocument/2006/relationships/hyperlink" Target="https://github.com/google-deepmind/alphafold3" TargetMode="External"/><Relationship Id="rId19"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hyperlink" Target="https://github.com/google-deepmind/alphafold" TargetMode="External"/><Relationship Id="rId14" Type="http://schemas.openxmlformats.org/officeDocument/2006/relationships/hyperlink" Target="https://github.com/sokrypton/ColabFold"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biocommons.org.au/alphafold" TargetMode="External"/><Relationship Id="rId3" Type="http://schemas.openxmlformats.org/officeDocument/2006/relationships/image" Target="../media/image49.png"/><Relationship Id="rId7" Type="http://schemas.openxmlformats.org/officeDocument/2006/relationships/hyperlink" Target="https://github.com/usegalaxy-au/tools-au/tree/master/tools/alphafol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github.com/google-deepmind/alphafold" TargetMode="External"/><Relationship Id="rId5" Type="http://schemas.openxmlformats.org/officeDocument/2006/relationships/image" Target="../media/image51.png"/><Relationship Id="rId10" Type="http://schemas.openxmlformats.org/officeDocument/2006/relationships/hyperlink" Target="https://github.com/Australian-Structural-Biology-Computing/ood-proteinfold" TargetMode="External"/><Relationship Id="rId4" Type="http://schemas.openxmlformats.org/officeDocument/2006/relationships/image" Target="../media/image50.jpeg"/><Relationship Id="rId9" Type="http://schemas.openxmlformats.org/officeDocument/2006/relationships/hyperlink" Target="https://nf-co.re/proteinfol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18" Type="http://schemas.openxmlformats.org/officeDocument/2006/relationships/hyperlink" Target="https://github.com/keiran-rowell-unsw/Loki-ASV2_in_silico" TargetMode="External"/><Relationship Id="rId3" Type="http://schemas.openxmlformats.org/officeDocument/2006/relationships/slideLayout" Target="../slideLayouts/slideLayout8.xml"/><Relationship Id="rId7" Type="http://schemas.openxmlformats.org/officeDocument/2006/relationships/image" Target="../media/image56.jpe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video" Target="../media/media3.mov"/><Relationship Id="rId16" Type="http://schemas.openxmlformats.org/officeDocument/2006/relationships/image" Target="../media/image64.png"/><Relationship Id="rId1" Type="http://schemas.microsoft.com/office/2007/relationships/media" Target="../media/media3.mov"/><Relationship Id="rId6" Type="http://schemas.openxmlformats.org/officeDocument/2006/relationships/image" Target="../media/image55.png"/><Relationship Id="rId11" Type="http://schemas.openxmlformats.org/officeDocument/2006/relationships/image" Target="../media/image59.jpeg"/><Relationship Id="rId5" Type="http://schemas.openxmlformats.org/officeDocument/2006/relationships/image" Target="../media/image54.png"/><Relationship Id="rId15" Type="http://schemas.openxmlformats.org/officeDocument/2006/relationships/image" Target="../media/image63.png"/><Relationship Id="rId10" Type="http://schemas.openxmlformats.org/officeDocument/2006/relationships/hyperlink" Target="https://nanoporetech.com/products/sequence/gridion" TargetMode="External"/><Relationship Id="rId4" Type="http://schemas.openxmlformats.org/officeDocument/2006/relationships/notesSlide" Target="../notesSlides/notesSlide5.xml"/><Relationship Id="rId9" Type="http://schemas.openxmlformats.org/officeDocument/2006/relationships/image" Target="../media/image58.png"/><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Fatty_acid-binding_protei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2B_52674A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unsw.to/colabfold" TargetMode="Externa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ebi.ac.uk/training/online/courses/alphafold/"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E_B0EBCEF0.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nf-co.re/proteinfold/1.0.0/" TargetMode="External"/><Relationship Id="rId4" Type="http://schemas.openxmlformats.org/officeDocument/2006/relationships/hyperlink" Target="https://colab.research.google.com/github/sokrypton/ColabFold/blob/main/AlphaFold2.ipynb"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gif"/></Relationships>
</file>

<file path=ppt/slides/_rels/slide5.xml.rels><?xml version="1.0" encoding="UTF-8" standalone="yes"?>
<Relationships xmlns="http://schemas.openxmlformats.org/package/2006/relationships"><Relationship Id="rId8" Type="http://schemas.openxmlformats.org/officeDocument/2006/relationships/hyperlink" Target="https://www.ebi.ac.uk/training/online/courses/alphafold/inputs-and-outputs/evaluating-alphafolds-predicted-structures-using-confidence-scores/plddt-understanding-local-confidence/"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hyperlink" Target="https://www.rcsb.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p4"/><Relationship Id="rId7" Type="http://schemas.openxmlformats.org/officeDocument/2006/relationships/hyperlink" Target="https://www.rcsb.org/"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oi.org/10.1038/s41592-024-02272-z" TargetMode="External"/><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E2A55-C2D6-3843-8298-3A3F0F11B014}"/>
              </a:ext>
            </a:extLst>
          </p:cNvPr>
          <p:cNvSpPr>
            <a:spLocks noGrp="1"/>
          </p:cNvSpPr>
          <p:nvPr>
            <p:ph type="title" idx="4294967295"/>
          </p:nvPr>
        </p:nvSpPr>
        <p:spPr>
          <a:xfrm>
            <a:off x="-11339" y="99016"/>
            <a:ext cx="9167884" cy="98488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1400">
                <a:solidFill>
                  <a:srgbClr val="7030A0"/>
                </a:solidFill>
                <a:latin typeface="Clancy"/>
                <a:ea typeface="+mn-ea"/>
                <a:cs typeface="+mn-cs"/>
              </a:rPr>
              <a:t>Dr Keiran Rowell </a:t>
            </a:r>
            <a:r>
              <a:rPr lang="en-US" sz="1400">
                <a:solidFill>
                  <a:srgbClr val="000000"/>
                </a:solidFill>
                <a:ea typeface="+mj-lt"/>
                <a:cs typeface="+mj-lt"/>
              </a:rPr>
              <a:t>– </a:t>
            </a:r>
            <a:r>
              <a:rPr lang="en-US" sz="1400" i="1">
                <a:solidFill>
                  <a:srgbClr val="000000"/>
                </a:solidFill>
                <a:latin typeface="Calibri"/>
                <a:ea typeface="+mj-lt"/>
                <a:cs typeface="+mj-lt"/>
              </a:rPr>
              <a:t>The Florey</a:t>
            </a:r>
            <a:r>
              <a:rPr lang="en-US" sz="1400">
                <a:solidFill>
                  <a:srgbClr val="000000"/>
                </a:solidFill>
                <a:ea typeface="+mj-lt"/>
                <a:cs typeface="+mj-lt"/>
              </a:rPr>
              <a:t> Institute of Neuroscience and Mental Health</a:t>
            </a:r>
            <a:r>
              <a:rPr lang="en-US" sz="1400" b="1">
                <a:solidFill>
                  <a:srgbClr val="000000"/>
                </a:solidFill>
                <a:ea typeface="+mj-lt"/>
                <a:cs typeface="+mj-lt"/>
              </a:rPr>
              <a:t> </a:t>
            </a:r>
            <a:r>
              <a:rPr lang="en-US" sz="1400">
                <a:solidFill>
                  <a:srgbClr val="000000"/>
                </a:solidFill>
                <a:ea typeface="+mj-lt"/>
                <a:cs typeface="+mj-lt"/>
              </a:rPr>
              <a:t> - </a:t>
            </a:r>
            <a:r>
              <a:rPr lang="en-US" sz="1400">
                <a:solidFill>
                  <a:schemeClr val="tx2"/>
                </a:solidFill>
                <a:ea typeface="+mj-lt"/>
                <a:cs typeface="+mj-lt"/>
              </a:rPr>
              <a:t>13 November 2025 </a:t>
            </a:r>
          </a:p>
          <a:p>
            <a:pPr algn="ctr" defTabSz="152402">
              <a:lnSpc>
                <a:spcPct val="100000"/>
              </a:lnSpc>
              <a:spcBef>
                <a:spcPts val="0"/>
              </a:spcBef>
              <a:defRPr/>
            </a:pPr>
            <a:r>
              <a:rPr lang="en-US" sz="2800">
                <a:solidFill>
                  <a:srgbClr val="000000"/>
                </a:solidFill>
                <a:latin typeface="Clancy"/>
                <a:ea typeface="+mj-lt"/>
                <a:cs typeface="+mj-lt"/>
              </a:rPr>
              <a:t>Easy</a:t>
            </a:r>
            <a:r>
              <a:rPr lang="en-US" sz="2800">
                <a:solidFill>
                  <a:schemeClr val="accent6">
                    <a:lumMod val="76000"/>
                  </a:schemeClr>
                </a:solidFill>
                <a:latin typeface="Clancy"/>
                <a:ea typeface="+mj-lt"/>
                <a:cs typeface="+mj-lt"/>
              </a:rPr>
              <a:t> protein structure prediction</a:t>
            </a:r>
            <a:r>
              <a:rPr lang="en-US" sz="2800">
                <a:latin typeface="Clancy"/>
                <a:ea typeface="+mj-lt"/>
                <a:cs typeface="+mj-lt"/>
              </a:rPr>
              <a:t> with </a:t>
            </a:r>
            <a:r>
              <a:rPr lang="en-US" sz="2800" err="1">
                <a:solidFill>
                  <a:schemeClr val="accent2"/>
                </a:solidFill>
                <a:latin typeface="Clancy"/>
                <a:ea typeface="+mj-lt"/>
                <a:cs typeface="+mj-lt"/>
              </a:rPr>
              <a:t>ProteinFold</a:t>
            </a:r>
            <a:br>
              <a:rPr lang="en-US" sz="2800">
                <a:solidFill>
                  <a:schemeClr val="accent2"/>
                </a:solidFill>
                <a:latin typeface="Clancy"/>
                <a:ea typeface="+mj-lt"/>
                <a:cs typeface="+mj-lt"/>
              </a:rPr>
            </a:br>
            <a:r>
              <a:rPr lang="en-US" sz="2000">
                <a:solidFill>
                  <a:schemeClr val="tx2"/>
                </a:solidFill>
                <a:latin typeface="Clancy"/>
                <a:ea typeface="Calibri Light"/>
                <a:cs typeface="Calibri Light"/>
              </a:rPr>
              <a:t>AI/Deep Learning for biomedical research</a:t>
            </a:r>
            <a:endParaRPr lang="en-US" sz="2000" err="1">
              <a:solidFill>
                <a:schemeClr val="tx2"/>
              </a:solidFill>
              <a:latin typeface="Clancy"/>
            </a:endParaRPr>
          </a:p>
        </p:txBody>
      </p:sp>
      <p:pic>
        <p:nvPicPr>
          <p:cNvPr id="3" name="Picture 2" descr="A close up of a logo&#10;&#10;Description automatically generated">
            <a:extLst>
              <a:ext uri="{FF2B5EF4-FFF2-40B4-BE49-F238E27FC236}">
                <a16:creationId xmlns:a16="http://schemas.microsoft.com/office/drawing/2014/main" id="{3EC84517-1866-93B7-3EA8-EB72C37F2665}"/>
              </a:ext>
            </a:extLst>
          </p:cNvPr>
          <p:cNvPicPr>
            <a:picLocks noChangeAspect="1"/>
          </p:cNvPicPr>
          <p:nvPr/>
        </p:nvPicPr>
        <p:blipFill>
          <a:blip r:embed="rId2"/>
          <a:srcRect l="-421" t="3833" r="2933" b="176"/>
          <a:stretch>
            <a:fillRect/>
          </a:stretch>
        </p:blipFill>
        <p:spPr>
          <a:xfrm>
            <a:off x="-9945" y="3860205"/>
            <a:ext cx="1699273" cy="1280046"/>
          </a:xfrm>
          <a:prstGeom prst="rect">
            <a:avLst/>
          </a:prstGeom>
        </p:spPr>
      </p:pic>
      <p:pic>
        <p:nvPicPr>
          <p:cNvPr id="2" name="Picture 1" descr="A group of men with text on a white background&#10;&#10;AI-generated content may be incorrect.">
            <a:extLst>
              <a:ext uri="{FF2B5EF4-FFF2-40B4-BE49-F238E27FC236}">
                <a16:creationId xmlns:a16="http://schemas.microsoft.com/office/drawing/2014/main" id="{DB3AC77F-5899-8FD4-2D02-3F8C4102D477}"/>
              </a:ext>
            </a:extLst>
          </p:cNvPr>
          <p:cNvPicPr>
            <a:picLocks noChangeAspect="1"/>
          </p:cNvPicPr>
          <p:nvPr/>
        </p:nvPicPr>
        <p:blipFill>
          <a:blip r:embed="rId3"/>
          <a:stretch>
            <a:fillRect/>
          </a:stretch>
        </p:blipFill>
        <p:spPr>
          <a:xfrm>
            <a:off x="5132614" y="1162370"/>
            <a:ext cx="4018429" cy="3991536"/>
          </a:xfrm>
          <a:prstGeom prst="rect">
            <a:avLst/>
          </a:prstGeom>
        </p:spPr>
      </p:pic>
      <p:pic>
        <p:nvPicPr>
          <p:cNvPr id="6" name="Picture 5" descr="A diagram of a molecule&#10;&#10;AI-generated content may be incorrect.">
            <a:extLst>
              <a:ext uri="{FF2B5EF4-FFF2-40B4-BE49-F238E27FC236}">
                <a16:creationId xmlns:a16="http://schemas.microsoft.com/office/drawing/2014/main" id="{E25C9BD4-330F-B918-E058-F6ED429256F1}"/>
              </a:ext>
            </a:extLst>
          </p:cNvPr>
          <p:cNvPicPr>
            <a:picLocks noChangeAspect="1"/>
          </p:cNvPicPr>
          <p:nvPr/>
        </p:nvPicPr>
        <p:blipFill>
          <a:blip r:embed="rId4"/>
          <a:srcRect l="675" r="252" b="386"/>
          <a:stretch/>
        </p:blipFill>
        <p:spPr>
          <a:xfrm>
            <a:off x="2936963" y="1203578"/>
            <a:ext cx="2197873" cy="3936693"/>
          </a:xfrm>
          <a:prstGeom prst="rect">
            <a:avLst/>
          </a:prstGeom>
        </p:spPr>
      </p:pic>
      <p:sp>
        <p:nvSpPr>
          <p:cNvPr id="7" name="Rectangle 6">
            <a:extLst>
              <a:ext uri="{FF2B5EF4-FFF2-40B4-BE49-F238E27FC236}">
                <a16:creationId xmlns:a16="http://schemas.microsoft.com/office/drawing/2014/main" id="{D65642DA-12E5-58B7-7244-457277E40D73}"/>
              </a:ext>
            </a:extLst>
          </p:cNvPr>
          <p:cNvSpPr/>
          <p:nvPr/>
        </p:nvSpPr>
        <p:spPr>
          <a:xfrm>
            <a:off x="2910864" y="1363548"/>
            <a:ext cx="209100" cy="8755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12293CD9-80B3-7862-5C1D-F4B6E7F623BE}"/>
              </a:ext>
            </a:extLst>
          </p:cNvPr>
          <p:cNvPicPr>
            <a:picLocks noChangeAspect="1"/>
          </p:cNvPicPr>
          <p:nvPr/>
        </p:nvPicPr>
        <p:blipFill>
          <a:blip r:embed="rId5"/>
          <a:stretch>
            <a:fillRect/>
          </a:stretch>
        </p:blipFill>
        <p:spPr>
          <a:xfrm>
            <a:off x="17318" y="1365249"/>
            <a:ext cx="2897910" cy="2176319"/>
          </a:xfrm>
          <a:prstGeom prst="rect">
            <a:avLst/>
          </a:prstGeom>
        </p:spPr>
      </p:pic>
      <p:sp>
        <p:nvSpPr>
          <p:cNvPr id="10" name="TextBox 9">
            <a:extLst>
              <a:ext uri="{FF2B5EF4-FFF2-40B4-BE49-F238E27FC236}">
                <a16:creationId xmlns:a16="http://schemas.microsoft.com/office/drawing/2014/main" id="{BED286B3-732D-8E47-2C0B-1AF8E548A76E}"/>
              </a:ext>
            </a:extLst>
          </p:cNvPr>
          <p:cNvSpPr txBox="1"/>
          <p:nvPr/>
        </p:nvSpPr>
        <p:spPr>
          <a:xfrm>
            <a:off x="16116" y="3471364"/>
            <a:ext cx="29927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Roboto Mono"/>
                <a:ea typeface="Roboto Mono"/>
                <a:hlinkClick r:id="rId6"/>
              </a:rPr>
              <a:t>unsw.edu.au/research/facilities-and-infrastructure/find-a-facility/</a:t>
            </a:r>
            <a:r>
              <a:rPr lang="en-US" sz="800" b="1">
                <a:latin typeface="Roboto Mono"/>
                <a:ea typeface="Roboto Mono"/>
                <a:hlinkClick r:id="rId6"/>
              </a:rPr>
              <a:t>sbf</a:t>
            </a:r>
            <a:endParaRPr lang="en-US" sz="800" b="1">
              <a:latin typeface="Roboto Mono"/>
              <a:ea typeface="Roboto Mono"/>
            </a:endParaRPr>
          </a:p>
        </p:txBody>
      </p:sp>
      <p:sp>
        <p:nvSpPr>
          <p:cNvPr id="11" name="Rectangle 10">
            <a:extLst>
              <a:ext uri="{FF2B5EF4-FFF2-40B4-BE49-F238E27FC236}">
                <a16:creationId xmlns:a16="http://schemas.microsoft.com/office/drawing/2014/main" id="{E2B7560C-1795-25CD-2F01-7AF06AAFB293}"/>
              </a:ext>
            </a:extLst>
          </p:cNvPr>
          <p:cNvSpPr/>
          <p:nvPr/>
        </p:nvSpPr>
        <p:spPr>
          <a:xfrm>
            <a:off x="3011512" y="1273485"/>
            <a:ext cx="216252" cy="1201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ea typeface="Calibri"/>
              <a:cs typeface="Calibri"/>
            </a:endParaRPr>
          </a:p>
        </p:txBody>
      </p:sp>
      <p:sp>
        <p:nvSpPr>
          <p:cNvPr id="12" name="Rectangle 11">
            <a:extLst>
              <a:ext uri="{FF2B5EF4-FFF2-40B4-BE49-F238E27FC236}">
                <a16:creationId xmlns:a16="http://schemas.microsoft.com/office/drawing/2014/main" id="{9B61A78F-1F26-7806-D98C-C7736C0A1D34}"/>
              </a:ext>
            </a:extLst>
          </p:cNvPr>
          <p:cNvSpPr/>
          <p:nvPr/>
        </p:nvSpPr>
        <p:spPr>
          <a:xfrm>
            <a:off x="3006171" y="1738162"/>
            <a:ext cx="216252" cy="1201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ea typeface="Calibri"/>
              <a:cs typeface="Calibri"/>
            </a:endParaRPr>
          </a:p>
        </p:txBody>
      </p:sp>
    </p:spTree>
    <p:extLst>
      <p:ext uri="{BB962C8B-B14F-4D97-AF65-F5344CB8AC3E}">
        <p14:creationId xmlns:p14="http://schemas.microsoft.com/office/powerpoint/2010/main" val="17061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82D1-0E03-1F8C-0338-C9A61B4140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2E5463-48A4-3930-BEFB-4BC33E5BCE50}"/>
              </a:ext>
            </a:extLst>
          </p:cNvPr>
          <p:cNvSpPr txBox="1">
            <a:spLocks/>
          </p:cNvSpPr>
          <p:nvPr/>
        </p:nvSpPr>
        <p:spPr>
          <a:xfrm>
            <a:off x="-655" y="-514"/>
            <a:ext cx="7964385" cy="400110"/>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defPPr>
              <a:defRPr lang="en-US"/>
            </a:defPPr>
            <a:lvl1pPr marL="0" algn="l" defTabSz="609608" rtl="0" eaLnBrk="1" latinLnBrk="0" hangingPunct="1">
              <a:lnSpc>
                <a:spcPct val="90000"/>
              </a:lnSpc>
              <a:spcBef>
                <a:spcPct val="0"/>
              </a:spcBef>
              <a:buNone/>
              <a:defRPr sz="2933" kern="1200">
                <a:solidFill>
                  <a:schemeClr val="tx1"/>
                </a:solidFill>
                <a:latin typeface="+mj-lt"/>
                <a:ea typeface="+mj-ea"/>
                <a:cs typeface="+mj-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defTabSz="152402">
              <a:lnSpc>
                <a:spcPct val="100000"/>
              </a:lnSpc>
              <a:spcBef>
                <a:spcPts val="0"/>
              </a:spcBef>
              <a:defRPr/>
            </a:pPr>
            <a:r>
              <a:rPr lang="en-US" sz="2400">
                <a:latin typeface="Clancy"/>
                <a:ea typeface="+mn-ea"/>
                <a:cs typeface="+mn-cs"/>
              </a:rPr>
              <a:t> </a:t>
            </a:r>
            <a:r>
              <a:rPr lang="en-US" sz="2400" err="1">
                <a:solidFill>
                  <a:srgbClr val="000000"/>
                </a:solidFill>
                <a:latin typeface="Clancy"/>
                <a:ea typeface="+mn-ea"/>
                <a:cs typeface="+mn-cs"/>
              </a:rPr>
              <a:t>Alpha'Fold</a:t>
            </a:r>
            <a:r>
              <a:rPr lang="en-US" sz="2400">
                <a:latin typeface="Clancy"/>
                <a:ea typeface="+mn-ea"/>
                <a:cs typeface="+mn-cs"/>
              </a:rPr>
              <a:t>'-</a:t>
            </a:r>
            <a:r>
              <a:rPr lang="en-US" sz="2400" i="1">
                <a:latin typeface="Clancy"/>
                <a:ea typeface="+mn-ea"/>
                <a:cs typeface="+mn-cs"/>
              </a:rPr>
              <a:t>style</a:t>
            </a:r>
            <a:r>
              <a:rPr lang="en-US" sz="2400">
                <a:latin typeface="Clancy"/>
                <a:ea typeface="+mn-ea"/>
                <a:cs typeface="+mn-cs"/>
              </a:rPr>
              <a:t> </a:t>
            </a:r>
            <a:r>
              <a:rPr lang="en-US" sz="2400">
                <a:solidFill>
                  <a:schemeClr val="accent2"/>
                </a:solidFill>
                <a:latin typeface="Clancy"/>
                <a:ea typeface="+mn-ea"/>
                <a:cs typeface="+mn-cs"/>
              </a:rPr>
              <a:t>software </a:t>
            </a:r>
            <a:endParaRPr lang="en-US" sz="2400">
              <a:solidFill>
                <a:schemeClr val="accent2"/>
              </a:solidFill>
              <a:latin typeface="Clancy"/>
              <a:ea typeface="+mn-ea"/>
              <a:cs typeface="Calibri Light"/>
            </a:endParaRPr>
          </a:p>
        </p:txBody>
      </p:sp>
      <p:pic>
        <p:nvPicPr>
          <p:cNvPr id="3" name="Picture 2" descr="A black and grey logo&#10;&#10;Description automatically generated">
            <a:extLst>
              <a:ext uri="{FF2B5EF4-FFF2-40B4-BE49-F238E27FC236}">
                <a16:creationId xmlns:a16="http://schemas.microsoft.com/office/drawing/2014/main" id="{444EED07-A0EB-FFFE-9498-6794E6824AE4}"/>
              </a:ext>
            </a:extLst>
          </p:cNvPr>
          <p:cNvPicPr>
            <a:picLocks noChangeAspect="1"/>
          </p:cNvPicPr>
          <p:nvPr/>
        </p:nvPicPr>
        <p:blipFill>
          <a:blip r:embed="rId3"/>
          <a:stretch>
            <a:fillRect/>
          </a:stretch>
        </p:blipFill>
        <p:spPr>
          <a:xfrm>
            <a:off x="89362" y="2154187"/>
            <a:ext cx="1802436" cy="283089"/>
          </a:xfrm>
          <a:prstGeom prst="rect">
            <a:avLst/>
          </a:prstGeom>
        </p:spPr>
      </p:pic>
      <p:pic>
        <p:nvPicPr>
          <p:cNvPr id="22" name="Picture 21" descr="A blue infinity symbol on a black background&#10;&#10;Description automatically generated">
            <a:extLst>
              <a:ext uri="{FF2B5EF4-FFF2-40B4-BE49-F238E27FC236}">
                <a16:creationId xmlns:a16="http://schemas.microsoft.com/office/drawing/2014/main" id="{AB6B4C7F-597D-9C8F-C7D2-AEBF7BE75B47}"/>
              </a:ext>
            </a:extLst>
          </p:cNvPr>
          <p:cNvPicPr>
            <a:picLocks noChangeAspect="1"/>
          </p:cNvPicPr>
          <p:nvPr/>
        </p:nvPicPr>
        <p:blipFill>
          <a:blip r:embed="rId4"/>
          <a:stretch>
            <a:fillRect/>
          </a:stretch>
        </p:blipFill>
        <p:spPr>
          <a:xfrm>
            <a:off x="532135" y="2554710"/>
            <a:ext cx="781612" cy="437688"/>
          </a:xfrm>
          <a:prstGeom prst="rect">
            <a:avLst/>
          </a:prstGeom>
        </p:spPr>
      </p:pic>
      <p:sp>
        <p:nvSpPr>
          <p:cNvPr id="26" name="TextBox 25">
            <a:extLst>
              <a:ext uri="{FF2B5EF4-FFF2-40B4-BE49-F238E27FC236}">
                <a16:creationId xmlns:a16="http://schemas.microsoft.com/office/drawing/2014/main" id="{0AA04F83-82B4-C3B5-2183-3CD3DC3B0589}"/>
              </a:ext>
            </a:extLst>
          </p:cNvPr>
          <p:cNvSpPr txBox="1"/>
          <p:nvPr/>
        </p:nvSpPr>
        <p:spPr>
          <a:xfrm>
            <a:off x="0" y="553881"/>
            <a:ext cx="79606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cs typeface="Arial"/>
              </a:rPr>
              <a:t>The </a:t>
            </a:r>
            <a:r>
              <a:rPr lang="en-GB" sz="1600">
                <a:solidFill>
                  <a:schemeClr val="accent2"/>
                </a:solidFill>
                <a:cs typeface="Arial"/>
              </a:rPr>
              <a:t>largest Big Tech</a:t>
            </a:r>
            <a:r>
              <a:rPr lang="en-GB" sz="1600">
                <a:cs typeface="Arial"/>
              </a:rPr>
              <a:t> and </a:t>
            </a:r>
            <a:r>
              <a:rPr lang="en-GB" sz="1600">
                <a:solidFill>
                  <a:schemeClr val="accent6"/>
                </a:solidFill>
                <a:cs typeface="Arial"/>
              </a:rPr>
              <a:t>academic groups</a:t>
            </a:r>
            <a:r>
              <a:rPr lang="en-GB" sz="1600">
                <a:cs typeface="Arial"/>
              </a:rPr>
              <a:t> in world dedicated serious expertise &amp; resources into developing these programs. </a:t>
            </a:r>
            <a:endParaRPr lang="en-US" sz="1600">
              <a:ea typeface="Calibri"/>
              <a:cs typeface="Calibri"/>
            </a:endParaRPr>
          </a:p>
        </p:txBody>
      </p:sp>
      <p:sp>
        <p:nvSpPr>
          <p:cNvPr id="27" name="TextBox 26">
            <a:extLst>
              <a:ext uri="{FF2B5EF4-FFF2-40B4-BE49-F238E27FC236}">
                <a16:creationId xmlns:a16="http://schemas.microsoft.com/office/drawing/2014/main" id="{59D1DA3B-8A77-54A6-5306-CE5C86D2B2E4}"/>
              </a:ext>
            </a:extLst>
          </p:cNvPr>
          <p:cNvSpPr txBox="1"/>
          <p:nvPr/>
        </p:nvSpPr>
        <p:spPr>
          <a:xfrm>
            <a:off x="0" y="1239357"/>
            <a:ext cx="79606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Arial"/>
              </a:rPr>
              <a:t>They are mostly </a:t>
            </a:r>
            <a:r>
              <a:rPr lang="en-US" sz="1600">
                <a:solidFill>
                  <a:srgbClr val="7030A0"/>
                </a:solidFill>
                <a:ea typeface="Calibri"/>
                <a:cs typeface="Arial"/>
              </a:rPr>
              <a:t>free and open source</a:t>
            </a:r>
            <a:r>
              <a:rPr lang="en-US" sz="1600">
                <a:ea typeface="Calibri"/>
                <a:cs typeface="Arial"/>
              </a:rPr>
              <a:t> (</a:t>
            </a:r>
            <a:r>
              <a:rPr lang="en-US" sz="1600">
                <a:solidFill>
                  <a:schemeClr val="accent6"/>
                </a:solidFill>
                <a:ea typeface="Calibri"/>
                <a:cs typeface="Arial"/>
              </a:rPr>
              <a:t>academic</a:t>
            </a:r>
            <a:r>
              <a:rPr lang="en-US" sz="1600">
                <a:ea typeface="Calibri"/>
                <a:cs typeface="Arial"/>
              </a:rPr>
              <a:t>, </a:t>
            </a:r>
            <a:r>
              <a:rPr lang="en-US" sz="1600" u="sng">
                <a:solidFill>
                  <a:schemeClr val="accent2">
                    <a:lumMod val="76000"/>
                  </a:schemeClr>
                </a:solidFill>
                <a:ea typeface="Calibri"/>
                <a:cs typeface="Arial"/>
              </a:rPr>
              <a:t>non-commercial</a:t>
            </a:r>
            <a:r>
              <a:rPr lang="en-US" sz="1600">
                <a:ea typeface="Calibri"/>
                <a:cs typeface="Arial"/>
              </a:rPr>
              <a:t> work). </a:t>
            </a:r>
            <a:br>
              <a:rPr lang="en-US" sz="1600">
                <a:ea typeface="Calibri"/>
                <a:cs typeface="Arial"/>
              </a:rPr>
            </a:br>
            <a:r>
              <a:rPr lang="en-US" sz="1600">
                <a:ea typeface="Calibri"/>
                <a:cs typeface="Arial"/>
              </a:rPr>
              <a:t>If you develop the skills to run the code on local hardware.</a:t>
            </a:r>
          </a:p>
        </p:txBody>
      </p:sp>
      <p:pic>
        <p:nvPicPr>
          <p:cNvPr id="28" name="Picture 27" descr="https://pbs.twimg.com/media/FxFXaxKacAMe8Bk?format=jpg&amp;name=900x900">
            <a:extLst>
              <a:ext uri="{FF2B5EF4-FFF2-40B4-BE49-F238E27FC236}">
                <a16:creationId xmlns:a16="http://schemas.microsoft.com/office/drawing/2014/main" id="{B79CC4DD-89AF-09FC-0E28-802434D8D87E}"/>
              </a:ext>
            </a:extLst>
          </p:cNvPr>
          <p:cNvPicPr>
            <a:picLocks noChangeAspect="1"/>
          </p:cNvPicPr>
          <p:nvPr/>
        </p:nvPicPr>
        <p:blipFill>
          <a:blip r:embed="rId5"/>
          <a:srcRect l="3954" t="5513" r="55968" b="83347"/>
          <a:stretch/>
        </p:blipFill>
        <p:spPr>
          <a:xfrm>
            <a:off x="20034" y="4033759"/>
            <a:ext cx="1803114" cy="439844"/>
          </a:xfrm>
          <a:prstGeom prst="rect">
            <a:avLst/>
          </a:prstGeom>
        </p:spPr>
      </p:pic>
      <p:pic>
        <p:nvPicPr>
          <p:cNvPr id="29" name="Picture 28" descr="A blue background with white text&#10;&#10;AI-generated content may be incorrect.">
            <a:extLst>
              <a:ext uri="{FF2B5EF4-FFF2-40B4-BE49-F238E27FC236}">
                <a16:creationId xmlns:a16="http://schemas.microsoft.com/office/drawing/2014/main" id="{CE5A1C0A-9C67-2465-3906-07DD658E35CB}"/>
              </a:ext>
            </a:extLst>
          </p:cNvPr>
          <p:cNvPicPr>
            <a:picLocks noChangeAspect="1"/>
          </p:cNvPicPr>
          <p:nvPr/>
        </p:nvPicPr>
        <p:blipFill>
          <a:blip r:embed="rId6"/>
          <a:srcRect l="22652" t="36335" r="14030" b="52621"/>
          <a:stretch/>
        </p:blipFill>
        <p:spPr>
          <a:xfrm>
            <a:off x="21184" y="3005635"/>
            <a:ext cx="1807354" cy="221664"/>
          </a:xfrm>
          <a:prstGeom prst="rect">
            <a:avLst/>
          </a:prstGeom>
        </p:spPr>
      </p:pic>
      <p:sp>
        <p:nvSpPr>
          <p:cNvPr id="30" name="TextBox 29">
            <a:extLst>
              <a:ext uri="{FF2B5EF4-FFF2-40B4-BE49-F238E27FC236}">
                <a16:creationId xmlns:a16="http://schemas.microsoft.com/office/drawing/2014/main" id="{E69D1EE9-67FB-6B21-50CA-84DAC3164A2E}"/>
              </a:ext>
            </a:extLst>
          </p:cNvPr>
          <p:cNvSpPr txBox="1"/>
          <p:nvPr/>
        </p:nvSpPr>
        <p:spPr>
          <a:xfrm>
            <a:off x="1799213" y="4782262"/>
            <a:ext cx="424203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Roboto Mono"/>
                <a:hlinkClick r:id="rId7"/>
              </a:rPr>
              <a:t>github.com/baker-laboratory/</a:t>
            </a:r>
            <a:r>
              <a:rPr lang="en-US" sz="1100" b="1">
                <a:latin typeface="Roboto Mono"/>
                <a:ea typeface="Roboto Mono"/>
                <a:hlinkClick r:id="rId7"/>
              </a:rPr>
              <a:t>RoseTTAFold-All-Atom</a:t>
            </a:r>
            <a:endParaRPr lang="en-US" sz="1100">
              <a:latin typeface="Roboto Mono"/>
              <a:ea typeface="Roboto Mono"/>
              <a:cs typeface="Calibri"/>
            </a:endParaRPr>
          </a:p>
        </p:txBody>
      </p:sp>
      <p:sp>
        <p:nvSpPr>
          <p:cNvPr id="33" name="TextBox 32">
            <a:extLst>
              <a:ext uri="{FF2B5EF4-FFF2-40B4-BE49-F238E27FC236}">
                <a16:creationId xmlns:a16="http://schemas.microsoft.com/office/drawing/2014/main" id="{52B6E581-0BDC-372F-C6C5-330A7321D806}"/>
              </a:ext>
            </a:extLst>
          </p:cNvPr>
          <p:cNvSpPr txBox="1"/>
          <p:nvPr/>
        </p:nvSpPr>
        <p:spPr>
          <a:xfrm>
            <a:off x="1863236" y="2826034"/>
            <a:ext cx="33039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Roboto Mono"/>
                <a:hlinkClick r:id="rId8"/>
              </a:rPr>
              <a:t>github.com/facebookresearch/</a:t>
            </a:r>
            <a:r>
              <a:rPr lang="en-US" sz="1100" b="1">
                <a:latin typeface="Roboto Mono"/>
                <a:ea typeface="Roboto Mono"/>
                <a:hlinkClick r:id="rId8"/>
              </a:rPr>
              <a:t>esm</a:t>
            </a:r>
            <a:endParaRPr lang="en-US" sz="1100" b="1">
              <a:latin typeface="Roboto Mono"/>
              <a:ea typeface="Roboto Mono"/>
              <a:cs typeface="Calibri"/>
            </a:endParaRPr>
          </a:p>
        </p:txBody>
      </p:sp>
      <p:sp>
        <p:nvSpPr>
          <p:cNvPr id="34" name="TextBox 33">
            <a:extLst>
              <a:ext uri="{FF2B5EF4-FFF2-40B4-BE49-F238E27FC236}">
                <a16:creationId xmlns:a16="http://schemas.microsoft.com/office/drawing/2014/main" id="{336A094E-C017-7587-F2B7-AB929F9857CC}"/>
              </a:ext>
            </a:extLst>
          </p:cNvPr>
          <p:cNvSpPr txBox="1"/>
          <p:nvPr/>
        </p:nvSpPr>
        <p:spPr>
          <a:xfrm>
            <a:off x="1905594" y="2074078"/>
            <a:ext cx="35411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Roboto Mono"/>
                <a:hlinkClick r:id="rId9"/>
              </a:rPr>
              <a:t>github.com/google-deepmind</a:t>
            </a:r>
            <a:r>
              <a:rPr lang="en-US" sz="1100" b="1">
                <a:latin typeface="Roboto Mono"/>
                <a:ea typeface="Roboto Mono"/>
                <a:hlinkClick r:id="rId9"/>
              </a:rPr>
              <a:t>/alphafold</a:t>
            </a:r>
            <a:endParaRPr lang="en-US" sz="1100" b="1">
              <a:latin typeface="Roboto Mono"/>
              <a:ea typeface="Roboto Mono"/>
              <a:cs typeface="Calibri"/>
            </a:endParaRPr>
          </a:p>
        </p:txBody>
      </p:sp>
      <p:sp>
        <p:nvSpPr>
          <p:cNvPr id="35" name="TextBox 34">
            <a:extLst>
              <a:ext uri="{FF2B5EF4-FFF2-40B4-BE49-F238E27FC236}">
                <a16:creationId xmlns:a16="http://schemas.microsoft.com/office/drawing/2014/main" id="{D9006DFF-2CF7-ABC0-3896-9DD939111E05}"/>
              </a:ext>
            </a:extLst>
          </p:cNvPr>
          <p:cNvSpPr txBox="1"/>
          <p:nvPr/>
        </p:nvSpPr>
        <p:spPr>
          <a:xfrm>
            <a:off x="1905594" y="2295986"/>
            <a:ext cx="33039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Roboto Mono"/>
                <a:hlinkClick r:id="rId10"/>
              </a:rPr>
              <a:t>github.com/google-deepmind/</a:t>
            </a:r>
            <a:r>
              <a:rPr lang="en-US" sz="1100" b="1">
                <a:latin typeface="Roboto Mono"/>
                <a:ea typeface="Roboto Mono"/>
                <a:hlinkClick r:id="rId10"/>
              </a:rPr>
              <a:t>alphafold3</a:t>
            </a:r>
            <a:endParaRPr lang="en-US" sz="1100" b="1">
              <a:latin typeface="Roboto Mono"/>
              <a:ea typeface="Roboto Mono"/>
              <a:cs typeface="Calibri"/>
            </a:endParaRPr>
          </a:p>
        </p:txBody>
      </p:sp>
      <p:sp>
        <p:nvSpPr>
          <p:cNvPr id="36" name="TextBox 35">
            <a:extLst>
              <a:ext uri="{FF2B5EF4-FFF2-40B4-BE49-F238E27FC236}">
                <a16:creationId xmlns:a16="http://schemas.microsoft.com/office/drawing/2014/main" id="{5F6EE05E-3416-2284-9331-0B9B089D81C3}"/>
              </a:ext>
            </a:extLst>
          </p:cNvPr>
          <p:cNvSpPr txBox="1"/>
          <p:nvPr/>
        </p:nvSpPr>
        <p:spPr>
          <a:xfrm>
            <a:off x="1796750" y="4124232"/>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Roboto Mono"/>
                <a:hlinkClick r:id="rId11"/>
              </a:rPr>
              <a:t>github.com/jwohlwend/</a:t>
            </a:r>
            <a:r>
              <a:rPr lang="en-US" sz="1100" b="1">
                <a:latin typeface="Roboto Mono"/>
                <a:ea typeface="Roboto Mono"/>
                <a:hlinkClick r:id="rId11"/>
              </a:rPr>
              <a:t>boltz</a:t>
            </a:r>
            <a:endParaRPr lang="en-US" sz="1100" b="1">
              <a:latin typeface="Roboto Mono"/>
              <a:ea typeface="Roboto Mono"/>
              <a:cs typeface="Calibri"/>
            </a:endParaRPr>
          </a:p>
        </p:txBody>
      </p:sp>
      <p:pic>
        <p:nvPicPr>
          <p:cNvPr id="37" name="Picture 36" descr="Dassault Systèmes blog">
            <a:extLst>
              <a:ext uri="{FF2B5EF4-FFF2-40B4-BE49-F238E27FC236}">
                <a16:creationId xmlns:a16="http://schemas.microsoft.com/office/drawing/2014/main" id="{85E51634-618D-118A-89E4-10497961EB2F}"/>
              </a:ext>
            </a:extLst>
          </p:cNvPr>
          <p:cNvPicPr>
            <a:picLocks noChangeAspect="1"/>
          </p:cNvPicPr>
          <p:nvPr/>
        </p:nvPicPr>
        <p:blipFill>
          <a:blip r:embed="rId12"/>
          <a:stretch>
            <a:fillRect/>
          </a:stretch>
        </p:blipFill>
        <p:spPr>
          <a:xfrm>
            <a:off x="5852769" y="1985201"/>
            <a:ext cx="1697248" cy="928958"/>
          </a:xfrm>
          <a:prstGeom prst="rect">
            <a:avLst/>
          </a:prstGeom>
        </p:spPr>
      </p:pic>
      <p:pic>
        <p:nvPicPr>
          <p:cNvPr id="46" name="Picture 45">
            <a:extLst>
              <a:ext uri="{FF2B5EF4-FFF2-40B4-BE49-F238E27FC236}">
                <a16:creationId xmlns:a16="http://schemas.microsoft.com/office/drawing/2014/main" id="{61522A54-86E5-27FB-2B42-0FFEDB1FC85C}"/>
              </a:ext>
            </a:extLst>
          </p:cNvPr>
          <p:cNvPicPr>
            <a:picLocks noChangeAspect="1"/>
          </p:cNvPicPr>
          <p:nvPr/>
        </p:nvPicPr>
        <p:blipFill>
          <a:blip r:embed="rId13"/>
          <a:stretch>
            <a:fillRect/>
          </a:stretch>
        </p:blipFill>
        <p:spPr>
          <a:xfrm>
            <a:off x="6059117" y="3131881"/>
            <a:ext cx="1284552" cy="1412332"/>
          </a:xfrm>
          <a:prstGeom prst="rect">
            <a:avLst/>
          </a:prstGeom>
        </p:spPr>
      </p:pic>
      <p:sp>
        <p:nvSpPr>
          <p:cNvPr id="47" name="TextBox 46">
            <a:extLst>
              <a:ext uri="{FF2B5EF4-FFF2-40B4-BE49-F238E27FC236}">
                <a16:creationId xmlns:a16="http://schemas.microsoft.com/office/drawing/2014/main" id="{F01D68D2-3E66-3226-8B60-B0FF4B823C85}"/>
              </a:ext>
            </a:extLst>
          </p:cNvPr>
          <p:cNvSpPr txBox="1"/>
          <p:nvPr/>
        </p:nvSpPr>
        <p:spPr>
          <a:xfrm>
            <a:off x="5568811" y="4432712"/>
            <a:ext cx="23800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14"/>
              </a:rPr>
              <a:t>github.com/sokrypton/</a:t>
            </a:r>
            <a:r>
              <a:rPr lang="en-US" sz="1200" b="1">
                <a:hlinkClick r:id="rId14"/>
              </a:rPr>
              <a:t>ColabFold</a:t>
            </a:r>
            <a:endParaRPr lang="en-US" sz="1200" b="1">
              <a:ea typeface="Calibri"/>
              <a:cs typeface="Calibri"/>
            </a:endParaRPr>
          </a:p>
        </p:txBody>
      </p:sp>
      <p:sp>
        <p:nvSpPr>
          <p:cNvPr id="48" name="TextBox 47">
            <a:extLst>
              <a:ext uri="{FF2B5EF4-FFF2-40B4-BE49-F238E27FC236}">
                <a16:creationId xmlns:a16="http://schemas.microsoft.com/office/drawing/2014/main" id="{07ABFEA9-EB97-2706-351D-999B22AF5B24}"/>
              </a:ext>
            </a:extLst>
          </p:cNvPr>
          <p:cNvSpPr txBox="1"/>
          <p:nvPr/>
        </p:nvSpPr>
        <p:spPr>
          <a:xfrm>
            <a:off x="5462161" y="2877815"/>
            <a:ext cx="24944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15"/>
              </a:rPr>
              <a:t>github.com/aqlaboratory/</a:t>
            </a:r>
            <a:r>
              <a:rPr lang="en-US" sz="1200" b="1">
                <a:hlinkClick r:id="rId15"/>
              </a:rPr>
              <a:t>openfold</a:t>
            </a:r>
            <a:endParaRPr lang="en-US" sz="1200">
              <a:ea typeface="Calibri"/>
              <a:cs typeface="Calibri"/>
            </a:endParaRPr>
          </a:p>
        </p:txBody>
      </p:sp>
      <p:sp>
        <p:nvSpPr>
          <p:cNvPr id="2" name="Rectangle 1">
            <a:extLst>
              <a:ext uri="{FF2B5EF4-FFF2-40B4-BE49-F238E27FC236}">
                <a16:creationId xmlns:a16="http://schemas.microsoft.com/office/drawing/2014/main" id="{C4E3E394-742C-1786-4A18-ED749DA6B969}"/>
              </a:ext>
            </a:extLst>
          </p:cNvPr>
          <p:cNvSpPr/>
          <p:nvPr/>
        </p:nvSpPr>
        <p:spPr>
          <a:xfrm>
            <a:off x="21297" y="1981369"/>
            <a:ext cx="5168888" cy="205308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ByteDance - Company Profile | PocketGamer.biz">
            <a:extLst>
              <a:ext uri="{FF2B5EF4-FFF2-40B4-BE49-F238E27FC236}">
                <a16:creationId xmlns:a16="http://schemas.microsoft.com/office/drawing/2014/main" id="{F7D87F22-9E37-FB03-1AEC-7E6C007F4FE3}"/>
              </a:ext>
            </a:extLst>
          </p:cNvPr>
          <p:cNvPicPr>
            <a:picLocks noChangeAspect="1"/>
          </p:cNvPicPr>
          <p:nvPr/>
        </p:nvPicPr>
        <p:blipFill>
          <a:blip r:embed="rId16"/>
          <a:stretch>
            <a:fillRect/>
          </a:stretch>
        </p:blipFill>
        <p:spPr>
          <a:xfrm>
            <a:off x="183873" y="3321595"/>
            <a:ext cx="859736" cy="706797"/>
          </a:xfrm>
          <a:prstGeom prst="rect">
            <a:avLst/>
          </a:prstGeom>
        </p:spPr>
      </p:pic>
      <p:pic>
        <p:nvPicPr>
          <p:cNvPr id="8" name="Picture 7" descr="Tiktok, logo, social media icon - Free download">
            <a:extLst>
              <a:ext uri="{FF2B5EF4-FFF2-40B4-BE49-F238E27FC236}">
                <a16:creationId xmlns:a16="http://schemas.microsoft.com/office/drawing/2014/main" id="{3D609830-9A21-6404-2071-818AAB8B165E}"/>
              </a:ext>
            </a:extLst>
          </p:cNvPr>
          <p:cNvPicPr>
            <a:picLocks noChangeAspect="1"/>
          </p:cNvPicPr>
          <p:nvPr/>
        </p:nvPicPr>
        <p:blipFill>
          <a:blip r:embed="rId17"/>
          <a:stretch>
            <a:fillRect/>
          </a:stretch>
        </p:blipFill>
        <p:spPr>
          <a:xfrm>
            <a:off x="1043608" y="3277428"/>
            <a:ext cx="690771" cy="710648"/>
          </a:xfrm>
          <a:prstGeom prst="rect">
            <a:avLst/>
          </a:prstGeom>
        </p:spPr>
      </p:pic>
      <p:sp>
        <p:nvSpPr>
          <p:cNvPr id="9" name="TextBox 8">
            <a:extLst>
              <a:ext uri="{FF2B5EF4-FFF2-40B4-BE49-F238E27FC236}">
                <a16:creationId xmlns:a16="http://schemas.microsoft.com/office/drawing/2014/main" id="{A71D023C-87C6-819D-3127-216A01AA4917}"/>
              </a:ext>
            </a:extLst>
          </p:cNvPr>
          <p:cNvSpPr txBox="1"/>
          <p:nvPr/>
        </p:nvSpPr>
        <p:spPr>
          <a:xfrm>
            <a:off x="1863979" y="3540909"/>
            <a:ext cx="320949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Roboto Mono"/>
                <a:ea typeface="+mn-lt"/>
                <a:cs typeface="+mn-lt"/>
                <a:hlinkClick r:id="rId18"/>
              </a:rPr>
              <a:t>github.com/</a:t>
            </a:r>
            <a:r>
              <a:rPr lang="en-US" sz="1100" b="1">
                <a:latin typeface="Roboto Mono"/>
                <a:ea typeface="+mn-lt"/>
                <a:cs typeface="+mn-lt"/>
                <a:hlinkClick r:id="rId18"/>
              </a:rPr>
              <a:t>bytedance</a:t>
            </a:r>
            <a:r>
              <a:rPr lang="en-US" sz="1100">
                <a:latin typeface="Roboto Mono"/>
                <a:ea typeface="+mn-lt"/>
                <a:cs typeface="+mn-lt"/>
                <a:hlinkClick r:id="rId18"/>
              </a:rPr>
              <a:t>/Protenix</a:t>
            </a:r>
            <a:endParaRPr lang="en-US" sz="1100">
              <a:latin typeface="Roboto Mono"/>
            </a:endParaRPr>
          </a:p>
        </p:txBody>
      </p:sp>
      <p:pic>
        <p:nvPicPr>
          <p:cNvPr id="6" name="Picture 5" descr="https://www.washington.edu/research/wp-content/uploads/2017/01/Institute-for-Protein-Design.png">
            <a:extLst>
              <a:ext uri="{FF2B5EF4-FFF2-40B4-BE49-F238E27FC236}">
                <a16:creationId xmlns:a16="http://schemas.microsoft.com/office/drawing/2014/main" id="{AF6230C6-0823-52E6-E4D6-2DBB39D4972C}"/>
              </a:ext>
            </a:extLst>
          </p:cNvPr>
          <p:cNvPicPr>
            <a:picLocks noChangeAspect="1"/>
          </p:cNvPicPr>
          <p:nvPr/>
        </p:nvPicPr>
        <p:blipFill>
          <a:blip r:embed="rId19"/>
          <a:stretch>
            <a:fillRect/>
          </a:stretch>
        </p:blipFill>
        <p:spPr>
          <a:xfrm>
            <a:off x="120649" y="4490720"/>
            <a:ext cx="1679576" cy="583248"/>
          </a:xfrm>
          <a:prstGeom prst="rect">
            <a:avLst/>
          </a:prstGeom>
        </p:spPr>
      </p:pic>
      <p:sp>
        <p:nvSpPr>
          <p:cNvPr id="11" name="TextBox 10">
            <a:extLst>
              <a:ext uri="{FF2B5EF4-FFF2-40B4-BE49-F238E27FC236}">
                <a16:creationId xmlns:a16="http://schemas.microsoft.com/office/drawing/2014/main" id="{32A6544A-8A3A-213E-5643-ED15D072834F}"/>
              </a:ext>
            </a:extLst>
          </p:cNvPr>
          <p:cNvSpPr txBox="1"/>
          <p:nvPr/>
        </p:nvSpPr>
        <p:spPr>
          <a:xfrm>
            <a:off x="7955783" y="1126160"/>
            <a:ext cx="109789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cs typeface="Arial"/>
              </a:rPr>
              <a:t>Please </a:t>
            </a:r>
            <a:r>
              <a:rPr lang="en-GB" sz="1400" b="1" u="sng" dirty="0">
                <a:solidFill>
                  <a:schemeClr val="accent6"/>
                </a:solidFill>
                <a:cs typeface="Arial"/>
              </a:rPr>
              <a:t>cite</a:t>
            </a:r>
            <a:r>
              <a:rPr lang="en-GB" sz="1400" b="1" dirty="0">
                <a:cs typeface="Arial"/>
              </a:rPr>
              <a:t>!</a:t>
            </a:r>
          </a:p>
          <a:p>
            <a:pPr marL="285750" indent="-285750">
              <a:buFont typeface="Calibri"/>
              <a:buChar char="-"/>
            </a:pPr>
            <a:r>
              <a:rPr lang="en-GB" sz="1400" dirty="0">
                <a:solidFill>
                  <a:srgbClr val="000000"/>
                </a:solidFill>
                <a:ea typeface="Calibri"/>
                <a:cs typeface="Arial"/>
              </a:rPr>
              <a:t>Code</a:t>
            </a:r>
          </a:p>
          <a:p>
            <a:pPr marL="285750" indent="-285750">
              <a:buFont typeface="Calibri"/>
              <a:buChar char="-"/>
            </a:pPr>
            <a:r>
              <a:rPr lang="en-GB" sz="1400" dirty="0">
                <a:solidFill>
                  <a:srgbClr val="000000"/>
                </a:solidFill>
                <a:ea typeface="Calibri"/>
                <a:cs typeface="Arial"/>
              </a:rPr>
              <a:t>Papers</a:t>
            </a:r>
          </a:p>
          <a:p>
            <a:pPr marL="285750" indent="-285750">
              <a:buFont typeface="Calibri"/>
              <a:buChar char="-"/>
            </a:pPr>
            <a:r>
              <a:rPr lang="en-GB" sz="1400" dirty="0">
                <a:solidFill>
                  <a:srgbClr val="000000"/>
                </a:solidFill>
                <a:ea typeface="Calibri"/>
                <a:cs typeface="Arial"/>
              </a:rPr>
              <a:t>Clusters</a:t>
            </a:r>
          </a:p>
          <a:p>
            <a:pPr marL="285750" indent="-285750">
              <a:buFont typeface="Calibri"/>
              <a:buChar char="-"/>
            </a:pPr>
            <a:r>
              <a:rPr lang="en-GB" sz="1400" dirty="0">
                <a:solidFill>
                  <a:srgbClr val="000000"/>
                </a:solidFill>
                <a:ea typeface="Calibri"/>
                <a:cs typeface="Arial"/>
              </a:rPr>
              <a:t>Facilities</a:t>
            </a:r>
          </a:p>
        </p:txBody>
      </p:sp>
    </p:spTree>
    <p:extLst>
      <p:ext uri="{BB962C8B-B14F-4D97-AF65-F5344CB8AC3E}">
        <p14:creationId xmlns:p14="http://schemas.microsoft.com/office/powerpoint/2010/main" val="23097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E62E1C3-F529-734C-4C82-78F9C2F782B2}"/>
              </a:ext>
            </a:extLst>
          </p:cNvPr>
          <p:cNvSpPr txBox="1">
            <a:spLocks/>
          </p:cNvSpPr>
          <p:nvPr/>
        </p:nvSpPr>
        <p:spPr>
          <a:xfrm>
            <a:off x="1523" y="-514"/>
            <a:ext cx="9137464" cy="707886"/>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400" b="1">
                <a:latin typeface="Clancy"/>
                <a:ea typeface="+mj-lt"/>
                <a:cs typeface="Segoe UI"/>
              </a:rPr>
              <a:t>Where to run?</a:t>
            </a:r>
            <a:r>
              <a:rPr lang="en-US" sz="2400">
                <a:solidFill>
                  <a:schemeClr val="accent2"/>
                </a:solidFill>
                <a:latin typeface="Clancy"/>
                <a:ea typeface="+mj-lt"/>
                <a:cs typeface="Segoe UI"/>
              </a:rPr>
              <a:t>   </a:t>
            </a:r>
            <a:endParaRPr lang="en-US" sz="2400">
              <a:solidFill>
                <a:schemeClr val="accent2"/>
              </a:solidFill>
              <a:latin typeface="Clancy"/>
              <a:ea typeface="Calibri Light"/>
              <a:cs typeface="Segoe UI"/>
            </a:endParaRPr>
          </a:p>
          <a:p>
            <a:pPr algn="ctr" defTabSz="152402">
              <a:lnSpc>
                <a:spcPct val="100000"/>
              </a:lnSpc>
              <a:spcBef>
                <a:spcPts val="0"/>
              </a:spcBef>
              <a:defRPr/>
            </a:pPr>
            <a:endParaRPr lang="en-US" sz="2000" i="1">
              <a:solidFill>
                <a:srgbClr val="7030A0"/>
              </a:solidFill>
              <a:latin typeface="Clancy"/>
              <a:ea typeface="+mj-lt"/>
              <a:cs typeface="+mj-lt"/>
            </a:endParaRPr>
          </a:p>
        </p:txBody>
      </p:sp>
      <p:pic>
        <p:nvPicPr>
          <p:cNvPr id="9" name="Picture 8" descr="A screenshot of a website&#10;&#10;Description automatically generated">
            <a:extLst>
              <a:ext uri="{FF2B5EF4-FFF2-40B4-BE49-F238E27FC236}">
                <a16:creationId xmlns:a16="http://schemas.microsoft.com/office/drawing/2014/main" id="{98546717-BEDF-D961-F573-B5DEF17561FC}"/>
              </a:ext>
            </a:extLst>
          </p:cNvPr>
          <p:cNvPicPr>
            <a:picLocks/>
          </p:cNvPicPr>
          <p:nvPr/>
        </p:nvPicPr>
        <p:blipFill>
          <a:blip r:embed="rId3"/>
          <a:stretch>
            <a:fillRect/>
          </a:stretch>
        </p:blipFill>
        <p:spPr>
          <a:xfrm>
            <a:off x="1201638" y="577313"/>
            <a:ext cx="6751864" cy="1438521"/>
          </a:xfrm>
          <a:prstGeom prst="rect">
            <a:avLst/>
          </a:prstGeom>
          <a:ln w="28575">
            <a:solidFill>
              <a:schemeClr val="accent2"/>
            </a:solidFill>
          </a:ln>
        </p:spPr>
      </p:pic>
      <p:pic>
        <p:nvPicPr>
          <p:cNvPr id="4" name="Picture 3" descr="Alt text">
            <a:extLst>
              <a:ext uri="{FF2B5EF4-FFF2-40B4-BE49-F238E27FC236}">
                <a16:creationId xmlns:a16="http://schemas.microsoft.com/office/drawing/2014/main" id="{5A96240B-8E08-0496-87D1-661437B584E6}"/>
              </a:ext>
            </a:extLst>
          </p:cNvPr>
          <p:cNvPicPr>
            <a:picLocks noChangeAspect="1"/>
          </p:cNvPicPr>
          <p:nvPr/>
        </p:nvPicPr>
        <p:blipFill>
          <a:blip r:embed="rId4"/>
          <a:stretch>
            <a:fillRect/>
          </a:stretch>
        </p:blipFill>
        <p:spPr>
          <a:xfrm>
            <a:off x="4051924" y="2682752"/>
            <a:ext cx="3812858" cy="2265998"/>
          </a:xfrm>
          <a:prstGeom prst="rect">
            <a:avLst/>
          </a:prstGeom>
          <a:ln w="28575">
            <a:solidFill>
              <a:srgbClr val="7030A0"/>
            </a:solidFill>
          </a:ln>
        </p:spPr>
      </p:pic>
      <p:pic>
        <p:nvPicPr>
          <p:cNvPr id="3" name="Picture 2" descr="A screenshot of a computer&#10;&#10;Description automatically generated">
            <a:extLst>
              <a:ext uri="{FF2B5EF4-FFF2-40B4-BE49-F238E27FC236}">
                <a16:creationId xmlns:a16="http://schemas.microsoft.com/office/drawing/2014/main" id="{F69368BD-F031-4BB3-5F72-CF336EDFCB62}"/>
              </a:ext>
            </a:extLst>
          </p:cNvPr>
          <p:cNvPicPr>
            <a:picLocks noChangeAspect="1"/>
          </p:cNvPicPr>
          <p:nvPr/>
        </p:nvPicPr>
        <p:blipFill>
          <a:blip r:embed="rId5"/>
          <a:stretch>
            <a:fillRect/>
          </a:stretch>
        </p:blipFill>
        <p:spPr>
          <a:xfrm>
            <a:off x="361583" y="2098227"/>
            <a:ext cx="3371850" cy="2995613"/>
          </a:xfrm>
          <a:prstGeom prst="rect">
            <a:avLst/>
          </a:prstGeom>
          <a:ln w="28575">
            <a:solidFill>
              <a:schemeClr val="accent6"/>
            </a:solidFill>
          </a:ln>
        </p:spPr>
      </p:pic>
      <p:sp>
        <p:nvSpPr>
          <p:cNvPr id="2" name="TextBox 1">
            <a:extLst>
              <a:ext uri="{FF2B5EF4-FFF2-40B4-BE49-F238E27FC236}">
                <a16:creationId xmlns:a16="http://schemas.microsoft.com/office/drawing/2014/main" id="{D6E8ECF2-A637-3D69-06F5-BEC30DFC1D99}"/>
              </a:ext>
            </a:extLst>
          </p:cNvPr>
          <p:cNvSpPr txBox="1"/>
          <p:nvPr/>
        </p:nvSpPr>
        <p:spPr>
          <a:xfrm>
            <a:off x="4045179" y="2262418"/>
            <a:ext cx="38189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solidFill>
                  <a:srgbClr val="7030A0"/>
                </a:solidFill>
                <a:latin typeface="Clancy"/>
              </a:rPr>
              <a:t>proteinfold</a:t>
            </a:r>
            <a:endParaRPr lang="en-US" sz="2000">
              <a:ea typeface="Calibri" panose="020F0502020204030204"/>
              <a:cs typeface="Calibri" panose="020F0502020204030204"/>
            </a:endParaRPr>
          </a:p>
        </p:txBody>
      </p:sp>
      <p:sp>
        <p:nvSpPr>
          <p:cNvPr id="5" name="TextBox 4">
            <a:extLst>
              <a:ext uri="{FF2B5EF4-FFF2-40B4-BE49-F238E27FC236}">
                <a16:creationId xmlns:a16="http://schemas.microsoft.com/office/drawing/2014/main" id="{591AC277-B48D-D9E7-ACBB-0899DC2E1D16}"/>
              </a:ext>
            </a:extLst>
          </p:cNvPr>
          <p:cNvSpPr txBox="1"/>
          <p:nvPr/>
        </p:nvSpPr>
        <p:spPr>
          <a:xfrm>
            <a:off x="316223" y="1699781"/>
            <a:ext cx="8858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558336"/>
                </a:solidFill>
                <a:latin typeface="Clancy"/>
              </a:rPr>
              <a:t>Uni </a:t>
            </a:r>
            <a:endParaRPr lang="en-US" sz="2000">
              <a:ea typeface="Calibri" panose="020F0502020204030204"/>
              <a:cs typeface="Calibri" panose="020F0502020204030204"/>
            </a:endParaRPr>
          </a:p>
        </p:txBody>
      </p:sp>
      <p:sp>
        <p:nvSpPr>
          <p:cNvPr id="6" name="TextBox 5">
            <a:extLst>
              <a:ext uri="{FF2B5EF4-FFF2-40B4-BE49-F238E27FC236}">
                <a16:creationId xmlns:a16="http://schemas.microsoft.com/office/drawing/2014/main" id="{A0EC3C08-D265-63C2-3F8D-E0962E6A909F}"/>
              </a:ext>
            </a:extLst>
          </p:cNvPr>
          <p:cNvSpPr txBox="1"/>
          <p:nvPr/>
        </p:nvSpPr>
        <p:spPr>
          <a:xfrm>
            <a:off x="1184094" y="178670"/>
            <a:ext cx="15024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ED7D31"/>
                </a:solidFill>
                <a:latin typeface="Clancy"/>
              </a:rPr>
              <a:t>Galaxy Aus</a:t>
            </a:r>
            <a:endParaRPr lang="en-US" sz="2000">
              <a:latin typeface="Clancy"/>
            </a:endParaRPr>
          </a:p>
        </p:txBody>
      </p:sp>
      <p:sp>
        <p:nvSpPr>
          <p:cNvPr id="10" name="TextBox 9">
            <a:extLst>
              <a:ext uri="{FF2B5EF4-FFF2-40B4-BE49-F238E27FC236}">
                <a16:creationId xmlns:a16="http://schemas.microsoft.com/office/drawing/2014/main" id="{DC2C7261-8BEC-3472-F6A0-3571F33B8800}"/>
              </a:ext>
            </a:extLst>
          </p:cNvPr>
          <p:cNvSpPr txBox="1"/>
          <p:nvPr/>
        </p:nvSpPr>
        <p:spPr>
          <a:xfrm>
            <a:off x="7976745" y="1014710"/>
            <a:ext cx="11592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000000"/>
                </a:solidFill>
                <a:ea typeface="Calibri"/>
                <a:cs typeface="Arial"/>
              </a:rPr>
              <a:t>All open code!</a:t>
            </a:r>
          </a:p>
        </p:txBody>
      </p:sp>
      <p:sp>
        <p:nvSpPr>
          <p:cNvPr id="11" name="TextBox 10">
            <a:extLst>
              <a:ext uri="{FF2B5EF4-FFF2-40B4-BE49-F238E27FC236}">
                <a16:creationId xmlns:a16="http://schemas.microsoft.com/office/drawing/2014/main" id="{56A62B5B-150F-63CD-EDF3-8BA9A3D1DD4E}"/>
              </a:ext>
            </a:extLst>
          </p:cNvPr>
          <p:cNvSpPr txBox="1"/>
          <p:nvPr/>
        </p:nvSpPr>
        <p:spPr>
          <a:xfrm>
            <a:off x="7955381" y="1244376"/>
            <a:ext cx="129278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dirty="0">
                <a:solidFill>
                  <a:schemeClr val="accent1"/>
                </a:solidFill>
                <a:ea typeface="Calibri"/>
                <a:cs typeface="Arial"/>
              </a:rPr>
              <a:t>AlphaFold2:</a:t>
            </a:r>
            <a:br>
              <a:rPr lang="en-GB" sz="1200" dirty="0">
                <a:ea typeface="Calibri"/>
                <a:cs typeface="Arial"/>
              </a:rPr>
            </a:br>
            <a:r>
              <a:rPr lang="en-GB" sz="800" dirty="0">
                <a:solidFill>
                  <a:schemeClr val="tx2"/>
                </a:solidFill>
                <a:ea typeface="Calibri"/>
                <a:cs typeface="Arial"/>
              </a:rPr>
              <a:t>(Google </a:t>
            </a:r>
            <a:r>
              <a:rPr lang="en-GB" sz="800" dirty="0" err="1">
                <a:solidFill>
                  <a:schemeClr val="tx2"/>
                </a:solidFill>
                <a:ea typeface="Calibri"/>
                <a:cs typeface="Arial"/>
              </a:rPr>
              <a:t>Deepmind</a:t>
            </a:r>
            <a:r>
              <a:rPr lang="en-GB" sz="800" dirty="0">
                <a:solidFill>
                  <a:schemeClr val="tx2"/>
                </a:solidFill>
                <a:ea typeface="Calibri"/>
                <a:cs typeface="Arial"/>
              </a:rPr>
              <a:t>)</a:t>
            </a:r>
            <a:br>
              <a:rPr lang="en-GB" sz="1200" dirty="0">
                <a:ea typeface="Calibri"/>
                <a:cs typeface="Arial"/>
              </a:rPr>
            </a:br>
            <a:r>
              <a:rPr lang="en-GB" sz="600" dirty="0">
                <a:latin typeface="Roboto Mono"/>
                <a:ea typeface="+mn-lt"/>
                <a:cs typeface="+mn-lt"/>
                <a:hlinkClick r:id="rId6"/>
              </a:rPr>
              <a:t>github.com/google-deepmind/alphafold</a:t>
            </a:r>
            <a:endParaRPr lang="en-GB" sz="600" dirty="0">
              <a:latin typeface="Roboto Mono"/>
              <a:ea typeface="Calibri"/>
              <a:cs typeface="Arial"/>
            </a:endParaRPr>
          </a:p>
          <a:p>
            <a:br>
              <a:rPr lang="en-GB" sz="1200" dirty="0">
                <a:ea typeface="Calibri"/>
                <a:cs typeface="Arial"/>
              </a:rPr>
            </a:br>
            <a:r>
              <a:rPr lang="en-GB" sz="1200" b="1" dirty="0">
                <a:solidFill>
                  <a:schemeClr val="accent1"/>
                </a:solidFill>
                <a:ea typeface="Calibri"/>
                <a:cs typeface="Arial"/>
              </a:rPr>
              <a:t>Galaxy</a:t>
            </a:r>
            <a:r>
              <a:rPr lang="en-GB" sz="1200" dirty="0">
                <a:ea typeface="Calibri"/>
                <a:cs typeface="Arial"/>
              </a:rPr>
              <a:t>:</a:t>
            </a:r>
            <a:br>
              <a:rPr lang="en-GB" sz="1200" dirty="0">
                <a:ea typeface="Calibri"/>
                <a:cs typeface="Arial"/>
              </a:rPr>
            </a:br>
            <a:r>
              <a:rPr lang="en-GB" sz="800" dirty="0">
                <a:solidFill>
                  <a:schemeClr val="tx2"/>
                </a:solidFill>
                <a:ea typeface="Calibri"/>
                <a:cs typeface="Arial"/>
              </a:rPr>
              <a:t>(Cam Hyde, Grace Hall)</a:t>
            </a:r>
            <a:endParaRPr lang="en-US" sz="800" dirty="0">
              <a:solidFill>
                <a:schemeClr val="tx2"/>
              </a:solidFill>
              <a:ea typeface="Calibri"/>
              <a:cs typeface="Calibri"/>
            </a:endParaRPr>
          </a:p>
          <a:p>
            <a:r>
              <a:rPr lang="en-GB" sz="600" dirty="0">
                <a:latin typeface="Roboto Mono"/>
                <a:ea typeface="+mn-lt"/>
                <a:cs typeface="+mn-lt"/>
                <a:hlinkClick r:id="rId7"/>
              </a:rPr>
              <a:t>github.com/usegalaxy-au/tools-au/tree/master/</a:t>
            </a:r>
            <a:endParaRPr lang="en-GB" sz="1200" dirty="0">
              <a:latin typeface="Calibri"/>
              <a:ea typeface="+mn-lt"/>
              <a:cs typeface="Arial"/>
            </a:endParaRPr>
          </a:p>
          <a:p>
            <a:r>
              <a:rPr lang="en-GB" sz="600" dirty="0">
                <a:latin typeface="Roboto Mono"/>
                <a:ea typeface="+mn-lt"/>
                <a:cs typeface="+mn-lt"/>
                <a:hlinkClick r:id="rId7"/>
              </a:rPr>
              <a:t>tools/alphafold</a:t>
            </a:r>
            <a:br>
              <a:rPr lang="en-GB" sz="1200" dirty="0">
                <a:ea typeface="Calibri"/>
                <a:cs typeface="Arial"/>
              </a:rPr>
            </a:br>
            <a:endParaRPr lang="en-GB" sz="1200">
              <a:ea typeface="Calibri"/>
              <a:cs typeface="Arial"/>
            </a:endParaRPr>
          </a:p>
          <a:p>
            <a:r>
              <a:rPr lang="en-GB" sz="1200" b="1" dirty="0">
                <a:solidFill>
                  <a:schemeClr val="accent1"/>
                </a:solidFill>
                <a:ea typeface="Calibri"/>
                <a:cs typeface="Calibri"/>
              </a:rPr>
              <a:t>Aus Service</a:t>
            </a:r>
            <a:r>
              <a:rPr lang="en-GB" sz="1200" dirty="0">
                <a:ea typeface="Calibri"/>
                <a:cs typeface="Calibri"/>
              </a:rPr>
              <a:t>:</a:t>
            </a:r>
            <a:br>
              <a:rPr lang="en-GB" sz="1200" dirty="0">
                <a:ea typeface="Calibri"/>
                <a:cs typeface="Calibri"/>
              </a:rPr>
            </a:br>
            <a:r>
              <a:rPr lang="en-GB" sz="800" dirty="0">
                <a:solidFill>
                  <a:schemeClr val="tx2"/>
                </a:solidFill>
                <a:ea typeface="Calibri"/>
                <a:cs typeface="Calibri"/>
              </a:rPr>
              <a:t>(Aus </a:t>
            </a:r>
            <a:r>
              <a:rPr lang="en-GB" sz="800" dirty="0" err="1">
                <a:solidFill>
                  <a:schemeClr val="tx2"/>
                </a:solidFill>
                <a:ea typeface="Calibri"/>
                <a:cs typeface="Calibri"/>
              </a:rPr>
              <a:t>BioCommons</a:t>
            </a:r>
            <a:r>
              <a:rPr lang="en-GB" sz="800" dirty="0">
                <a:solidFill>
                  <a:schemeClr val="tx2"/>
                </a:solidFill>
                <a:ea typeface="Calibri"/>
                <a:cs typeface="Calibri"/>
              </a:rPr>
              <a:t>)</a:t>
            </a:r>
            <a:endParaRPr lang="en-US" sz="800" dirty="0">
              <a:solidFill>
                <a:schemeClr val="tx2"/>
              </a:solidFill>
              <a:ea typeface="Calibri"/>
              <a:cs typeface="Calibri"/>
            </a:endParaRPr>
          </a:p>
          <a:p>
            <a:r>
              <a:rPr lang="en-GB" sz="600" dirty="0">
                <a:latin typeface="Roboto Mono"/>
                <a:ea typeface="+mn-lt"/>
                <a:cs typeface="+mn-lt"/>
                <a:hlinkClick r:id="rId8"/>
              </a:rPr>
              <a:t>biocommons.org.au/</a:t>
            </a:r>
            <a:br>
              <a:rPr lang="en-GB" sz="600" dirty="0">
                <a:latin typeface="Roboto Mono"/>
                <a:ea typeface="+mn-lt"/>
                <a:cs typeface="+mn-lt"/>
                <a:hlinkClick r:id="rId8"/>
              </a:rPr>
            </a:br>
            <a:r>
              <a:rPr lang="en-GB" sz="600" dirty="0">
                <a:latin typeface="Roboto Mono"/>
                <a:ea typeface="+mn-lt"/>
                <a:cs typeface="+mn-lt"/>
                <a:hlinkClick r:id="rId8"/>
              </a:rPr>
              <a:t>alphafold</a:t>
            </a:r>
            <a:endParaRPr lang="en-GB" sz="600" dirty="0">
              <a:latin typeface="Roboto Mono"/>
              <a:ea typeface="Roboto Mono"/>
            </a:endParaRPr>
          </a:p>
          <a:p>
            <a:endParaRPr lang="en-GB" sz="800">
              <a:solidFill>
                <a:srgbClr val="000000"/>
              </a:solidFill>
              <a:ea typeface="Calibri"/>
              <a:cs typeface="Calibri"/>
            </a:endParaRPr>
          </a:p>
          <a:p>
            <a:r>
              <a:rPr lang="en-GB" sz="1200" b="1" dirty="0" err="1">
                <a:solidFill>
                  <a:schemeClr val="accent1"/>
                </a:solidFill>
                <a:ea typeface="Calibri"/>
                <a:cs typeface="Calibri"/>
              </a:rPr>
              <a:t>ProteinFold</a:t>
            </a:r>
            <a:r>
              <a:rPr lang="en-GB" sz="1200" dirty="0">
                <a:solidFill>
                  <a:srgbClr val="000000"/>
                </a:solidFill>
                <a:ea typeface="Calibri"/>
                <a:cs typeface="Calibri"/>
              </a:rPr>
              <a:t>:</a:t>
            </a:r>
            <a:endParaRPr lang="en-GB" dirty="0"/>
          </a:p>
          <a:p>
            <a:r>
              <a:rPr lang="en-GB" sz="800" dirty="0">
                <a:solidFill>
                  <a:schemeClr val="tx2"/>
                </a:solidFill>
                <a:ea typeface="Calibri"/>
                <a:cs typeface="Calibri"/>
              </a:rPr>
              <a:t>(</a:t>
            </a:r>
            <a:r>
              <a:rPr lang="en-GB" sz="800" dirty="0" err="1">
                <a:solidFill>
                  <a:schemeClr val="tx2"/>
                </a:solidFill>
                <a:ea typeface="Calibri"/>
                <a:cs typeface="Calibri"/>
              </a:rPr>
              <a:t>nf</a:t>
            </a:r>
            <a:r>
              <a:rPr lang="en-GB" sz="800" dirty="0">
                <a:solidFill>
                  <a:schemeClr val="tx2"/>
                </a:solidFill>
                <a:ea typeface="Calibri"/>
                <a:cs typeface="Calibri"/>
              </a:rPr>
              <a:t>-core, CGR, SBF)</a:t>
            </a:r>
            <a:br>
              <a:rPr lang="en-GB" sz="1200" dirty="0">
                <a:ea typeface="Calibri"/>
                <a:cs typeface="Arial"/>
              </a:rPr>
            </a:br>
            <a:r>
              <a:rPr lang="en-GB" sz="600" dirty="0">
                <a:latin typeface="Roboto Mono"/>
                <a:ea typeface="+mn-lt"/>
                <a:cs typeface="+mn-lt"/>
                <a:hlinkClick r:id="rId9"/>
              </a:rPr>
              <a:t>nf-co.re/proteinfold</a:t>
            </a:r>
          </a:p>
          <a:p>
            <a:endParaRPr lang="en-GB" sz="1200">
              <a:ea typeface="Calibri"/>
              <a:cs typeface="Arial"/>
            </a:endParaRPr>
          </a:p>
          <a:p>
            <a:r>
              <a:rPr lang="en-GB" sz="1200" b="1" dirty="0">
                <a:solidFill>
                  <a:schemeClr val="accent1"/>
                </a:solidFill>
                <a:ea typeface="Calibri"/>
                <a:cs typeface="Calibri"/>
              </a:rPr>
              <a:t>OnDemand</a:t>
            </a:r>
            <a:br>
              <a:rPr lang="en-GB" sz="1200" b="1" dirty="0">
                <a:ea typeface="Calibri"/>
                <a:cs typeface="Calibri"/>
              </a:rPr>
            </a:br>
            <a:r>
              <a:rPr lang="en-GB" sz="1200" b="1" dirty="0">
                <a:solidFill>
                  <a:schemeClr val="accent1"/>
                </a:solidFill>
                <a:ea typeface="Calibri"/>
                <a:cs typeface="Calibri"/>
              </a:rPr>
              <a:t>Web Form</a:t>
            </a:r>
            <a:r>
              <a:rPr lang="en-GB" sz="1200" dirty="0">
                <a:solidFill>
                  <a:srgbClr val="000000"/>
                </a:solidFill>
                <a:ea typeface="Calibri"/>
                <a:cs typeface="Calibri"/>
              </a:rPr>
              <a:t>:</a:t>
            </a:r>
            <a:endParaRPr lang="en-GB" sz="1200" dirty="0">
              <a:ea typeface="Calibri"/>
              <a:cs typeface="Calibri"/>
            </a:endParaRPr>
          </a:p>
          <a:p>
            <a:r>
              <a:rPr lang="en-GB" sz="800" dirty="0">
                <a:solidFill>
                  <a:schemeClr val="tx2"/>
                </a:solidFill>
                <a:ea typeface="Calibri"/>
                <a:cs typeface="Calibri"/>
              </a:rPr>
              <a:t>(SBF </a:t>
            </a:r>
            <a:r>
              <a:rPr lang="en-GB" sz="800" dirty="0" err="1">
                <a:solidFill>
                  <a:schemeClr val="tx2"/>
                </a:solidFill>
                <a:ea typeface="Calibri"/>
                <a:cs typeface="Calibri"/>
              </a:rPr>
              <a:t>devs</a:t>
            </a:r>
            <a:r>
              <a:rPr lang="en-GB" sz="800" dirty="0">
                <a:solidFill>
                  <a:schemeClr val="tx2"/>
                </a:solidFill>
                <a:ea typeface="Calibri"/>
                <a:cs typeface="Calibri"/>
              </a:rPr>
              <a:t>)</a:t>
            </a:r>
            <a:endParaRPr lang="en-GB" dirty="0">
              <a:solidFill>
                <a:schemeClr val="tx2"/>
              </a:solidFill>
            </a:endParaRPr>
          </a:p>
          <a:p>
            <a:r>
              <a:rPr lang="en-GB" sz="600" dirty="0">
                <a:solidFill>
                  <a:srgbClr val="000000"/>
                </a:solidFill>
                <a:latin typeface="Roboto Mono"/>
                <a:ea typeface="+mn-lt"/>
                <a:cs typeface="+mn-lt"/>
                <a:hlinkClick r:id="rId10"/>
              </a:rPr>
              <a:t>github.com/Australian-Structural-Biology-Computing/ood-proteinfold</a:t>
            </a:r>
            <a:endParaRPr lang="en-GB" sz="600" dirty="0" err="1">
              <a:latin typeface="Roboto Mono"/>
            </a:endParaRPr>
          </a:p>
          <a:p>
            <a:br>
              <a:rPr lang="en-GB" sz="1200" dirty="0">
                <a:ea typeface="Calibri"/>
                <a:cs typeface="Arial"/>
              </a:rPr>
            </a:br>
            <a:endParaRPr lang="en-GB" sz="1200">
              <a:ea typeface="Calibri"/>
              <a:cs typeface="Arial"/>
            </a:endParaRPr>
          </a:p>
        </p:txBody>
      </p:sp>
    </p:spTree>
    <p:extLst>
      <p:ext uri="{BB962C8B-B14F-4D97-AF65-F5344CB8AC3E}">
        <p14:creationId xmlns:p14="http://schemas.microsoft.com/office/powerpoint/2010/main" val="384435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A46EF-6DB5-733F-717E-5F45554429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A66600-B61B-3D27-6E33-A12455E7957E}"/>
              </a:ext>
            </a:extLst>
          </p:cNvPr>
          <p:cNvSpPr>
            <a:spLocks noGrp="1"/>
          </p:cNvSpPr>
          <p:nvPr>
            <p:ph type="title" idx="4294967295"/>
          </p:nvPr>
        </p:nvSpPr>
        <p:spPr>
          <a:xfrm>
            <a:off x="1006874" y="1804"/>
            <a:ext cx="8042064" cy="954107"/>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3200">
                <a:latin typeface="Clancy"/>
                <a:ea typeface="+mn-ea"/>
                <a:cs typeface="+mn-cs"/>
              </a:rPr>
              <a:t>Licensing </a:t>
            </a:r>
            <a:r>
              <a:rPr lang="en-US" sz="3200" u="sng">
                <a:solidFill>
                  <a:schemeClr val="accent2">
                    <a:lumMod val="76000"/>
                  </a:schemeClr>
                </a:solidFill>
                <a:latin typeface="Clancy"/>
                <a:ea typeface="+mn-ea"/>
                <a:cs typeface="+mn-cs"/>
              </a:rPr>
              <a:t>restrictions</a:t>
            </a:r>
            <a:r>
              <a:rPr lang="en-US" sz="3200">
                <a:solidFill>
                  <a:schemeClr val="accent2">
                    <a:lumMod val="76000"/>
                  </a:schemeClr>
                </a:solidFill>
                <a:latin typeface="Clancy"/>
                <a:ea typeface="+mn-ea"/>
                <a:cs typeface="+mn-cs"/>
              </a:rPr>
              <a:t> </a:t>
            </a:r>
            <a:br>
              <a:rPr lang="en-US" sz="3200">
                <a:solidFill>
                  <a:schemeClr val="accent2">
                    <a:lumMod val="76000"/>
                  </a:schemeClr>
                </a:solidFill>
                <a:latin typeface="Clancy"/>
                <a:ea typeface="+mn-ea"/>
                <a:cs typeface="+mn-cs"/>
              </a:rPr>
            </a:br>
            <a:r>
              <a:rPr lang="en-US" sz="2800">
                <a:solidFill>
                  <a:srgbClr val="7030A0"/>
                </a:solidFill>
                <a:latin typeface="Clancy"/>
                <a:ea typeface="+mn-ea"/>
                <a:cs typeface="+mn-cs"/>
              </a:rPr>
              <a:t>Think before you input!</a:t>
            </a:r>
            <a:endParaRPr lang="en-US" sz="2800" u="sng">
              <a:solidFill>
                <a:srgbClr val="7030A0"/>
              </a:solidFill>
              <a:latin typeface="Clancy"/>
            </a:endParaRPr>
          </a:p>
        </p:txBody>
      </p:sp>
      <p:pic>
        <p:nvPicPr>
          <p:cNvPr id="2" name="Picture 1" descr="A screenshot of a computer&#10;&#10;AI-generated content may be incorrect.">
            <a:extLst>
              <a:ext uri="{FF2B5EF4-FFF2-40B4-BE49-F238E27FC236}">
                <a16:creationId xmlns:a16="http://schemas.microsoft.com/office/drawing/2014/main" id="{1DC9C0AC-231D-947B-990F-A84AF96BD50B}"/>
              </a:ext>
            </a:extLst>
          </p:cNvPr>
          <p:cNvPicPr>
            <a:picLocks noChangeAspect="1"/>
          </p:cNvPicPr>
          <p:nvPr/>
        </p:nvPicPr>
        <p:blipFill>
          <a:blip r:embed="rId3"/>
          <a:stretch>
            <a:fillRect/>
          </a:stretch>
        </p:blipFill>
        <p:spPr>
          <a:xfrm>
            <a:off x="94129" y="2319866"/>
            <a:ext cx="4814455" cy="1692951"/>
          </a:xfrm>
          <a:prstGeom prst="rect">
            <a:avLst/>
          </a:prstGeom>
        </p:spPr>
      </p:pic>
      <p:sp>
        <p:nvSpPr>
          <p:cNvPr id="3" name="Rectangle 2">
            <a:extLst>
              <a:ext uri="{FF2B5EF4-FFF2-40B4-BE49-F238E27FC236}">
                <a16:creationId xmlns:a16="http://schemas.microsoft.com/office/drawing/2014/main" id="{1FB6AFDA-CD2A-A665-17C7-D620FF9D0CE9}"/>
              </a:ext>
            </a:extLst>
          </p:cNvPr>
          <p:cNvSpPr/>
          <p:nvPr/>
        </p:nvSpPr>
        <p:spPr>
          <a:xfrm>
            <a:off x="1183381" y="3216810"/>
            <a:ext cx="1248813" cy="163035"/>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screenshot of a computer&#10;&#10;AI-generated content may be incorrect.">
            <a:extLst>
              <a:ext uri="{FF2B5EF4-FFF2-40B4-BE49-F238E27FC236}">
                <a16:creationId xmlns:a16="http://schemas.microsoft.com/office/drawing/2014/main" id="{452982FB-ACFA-1BDA-C0A7-C781861EA32A}"/>
              </a:ext>
            </a:extLst>
          </p:cNvPr>
          <p:cNvPicPr>
            <a:picLocks noChangeAspect="1"/>
          </p:cNvPicPr>
          <p:nvPr/>
        </p:nvPicPr>
        <p:blipFill>
          <a:blip r:embed="rId4"/>
          <a:stretch>
            <a:fillRect/>
          </a:stretch>
        </p:blipFill>
        <p:spPr>
          <a:xfrm>
            <a:off x="5018771" y="1136276"/>
            <a:ext cx="4122210" cy="4020670"/>
          </a:xfrm>
          <a:prstGeom prst="rect">
            <a:avLst/>
          </a:prstGeom>
        </p:spPr>
      </p:pic>
      <p:sp>
        <p:nvSpPr>
          <p:cNvPr id="9" name="Rectangle 8">
            <a:extLst>
              <a:ext uri="{FF2B5EF4-FFF2-40B4-BE49-F238E27FC236}">
                <a16:creationId xmlns:a16="http://schemas.microsoft.com/office/drawing/2014/main" id="{2DF22C38-BD1D-396C-7824-3523E0A1F570}"/>
              </a:ext>
            </a:extLst>
          </p:cNvPr>
          <p:cNvSpPr/>
          <p:nvPr/>
        </p:nvSpPr>
        <p:spPr>
          <a:xfrm>
            <a:off x="5983980" y="1179578"/>
            <a:ext cx="771444" cy="142865"/>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547E5F-C244-CCC4-C344-B3403648FC37}"/>
              </a:ext>
            </a:extLst>
          </p:cNvPr>
          <p:cNvSpPr/>
          <p:nvPr/>
        </p:nvSpPr>
        <p:spPr>
          <a:xfrm>
            <a:off x="5029239" y="2026743"/>
            <a:ext cx="3534815" cy="169759"/>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C7B38D2-8092-400D-0A12-B06D45BC7B0F}"/>
              </a:ext>
            </a:extLst>
          </p:cNvPr>
          <p:cNvSpPr/>
          <p:nvPr/>
        </p:nvSpPr>
        <p:spPr>
          <a:xfrm>
            <a:off x="5029239" y="4904413"/>
            <a:ext cx="1188304" cy="156312"/>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44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C855-4999-6164-494C-4FBDD044447A}"/>
            </a:ext>
          </a:extLst>
        </p:cNvPr>
        <p:cNvGrpSpPr/>
        <p:nvPr/>
      </p:nvGrpSpPr>
      <p:grpSpPr>
        <a:xfrm>
          <a:off x="0" y="0"/>
          <a:ext cx="0" cy="0"/>
          <a:chOff x="0" y="0"/>
          <a:chExt cx="0" cy="0"/>
        </a:xfrm>
      </p:grpSpPr>
      <p:pic>
        <p:nvPicPr>
          <p:cNvPr id="37" name="Picture 36" descr="Cartoon cat with a firework rocket&#10;&#10;Description automatically generated">
            <a:extLst>
              <a:ext uri="{FF2B5EF4-FFF2-40B4-BE49-F238E27FC236}">
                <a16:creationId xmlns:a16="http://schemas.microsoft.com/office/drawing/2014/main" id="{C33447F8-2920-33FA-CFD6-F906F352F5DC}"/>
              </a:ext>
            </a:extLst>
          </p:cNvPr>
          <p:cNvPicPr>
            <a:picLocks noChangeAspect="1"/>
          </p:cNvPicPr>
          <p:nvPr/>
        </p:nvPicPr>
        <p:blipFill>
          <a:blip r:embed="rId5"/>
          <a:srcRect l="3158" t="5337" r="12220" b="-547"/>
          <a:stretch>
            <a:fillRect/>
          </a:stretch>
        </p:blipFill>
        <p:spPr>
          <a:xfrm>
            <a:off x="3629939" y="3327364"/>
            <a:ext cx="1054863" cy="546062"/>
          </a:xfrm>
          <a:prstGeom prst="rect">
            <a:avLst/>
          </a:prstGeom>
        </p:spPr>
      </p:pic>
      <p:pic>
        <p:nvPicPr>
          <p:cNvPr id="42" name="Picture 41" descr="A close-up of a structure&#10;&#10;Description automatically generated">
            <a:extLst>
              <a:ext uri="{FF2B5EF4-FFF2-40B4-BE49-F238E27FC236}">
                <a16:creationId xmlns:a16="http://schemas.microsoft.com/office/drawing/2014/main" id="{DD78D535-189A-F0CD-EA82-29C647C238C0}"/>
              </a:ext>
            </a:extLst>
          </p:cNvPr>
          <p:cNvPicPr>
            <a:picLocks noChangeAspect="1"/>
          </p:cNvPicPr>
          <p:nvPr/>
        </p:nvPicPr>
        <p:blipFill>
          <a:blip r:embed="rId6"/>
          <a:stretch>
            <a:fillRect/>
          </a:stretch>
        </p:blipFill>
        <p:spPr>
          <a:xfrm>
            <a:off x="2379224" y="3167850"/>
            <a:ext cx="1059133" cy="966204"/>
          </a:xfrm>
          <a:prstGeom prst="rect">
            <a:avLst/>
          </a:prstGeom>
        </p:spPr>
      </p:pic>
      <p:cxnSp>
        <p:nvCxnSpPr>
          <p:cNvPr id="43" name="Straight Arrow Connector 42">
            <a:extLst>
              <a:ext uri="{FF2B5EF4-FFF2-40B4-BE49-F238E27FC236}">
                <a16:creationId xmlns:a16="http://schemas.microsoft.com/office/drawing/2014/main" id="{C4C294DF-3BDD-790D-7E5B-B28BDE0E6B0E}"/>
              </a:ext>
            </a:extLst>
          </p:cNvPr>
          <p:cNvCxnSpPr>
            <a:cxnSpLocks/>
          </p:cNvCxnSpPr>
          <p:nvPr/>
        </p:nvCxnSpPr>
        <p:spPr>
          <a:xfrm>
            <a:off x="2118819" y="3578589"/>
            <a:ext cx="248433" cy="1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14">
            <a:extLst>
              <a:ext uri="{FF2B5EF4-FFF2-40B4-BE49-F238E27FC236}">
                <a16:creationId xmlns:a16="http://schemas.microsoft.com/office/drawing/2014/main" id="{C86DC3D3-3215-F68B-1488-88B0D8CC11DF}"/>
              </a:ext>
            </a:extLst>
          </p:cNvPr>
          <p:cNvSpPr txBox="1"/>
          <p:nvPr/>
        </p:nvSpPr>
        <p:spPr>
          <a:xfrm>
            <a:off x="7376663" y="2470311"/>
            <a:ext cx="1213048"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US" sz="1000" b="1">
                <a:solidFill>
                  <a:schemeClr val="accent6"/>
                </a:solidFill>
                <a:latin typeface="Roboto Mono"/>
              </a:rPr>
              <a:t>4544 proteins</a:t>
            </a:r>
            <a:endParaRPr lang="en-GB" sz="1000" b="1">
              <a:solidFill>
                <a:schemeClr val="accent6"/>
              </a:solidFill>
              <a:latin typeface="Roboto Mono"/>
              <a:ea typeface="Roboto Mono"/>
            </a:endParaRPr>
          </a:p>
        </p:txBody>
      </p:sp>
      <p:sp>
        <p:nvSpPr>
          <p:cNvPr id="47" name="Rectangle 46">
            <a:extLst>
              <a:ext uri="{FF2B5EF4-FFF2-40B4-BE49-F238E27FC236}">
                <a16:creationId xmlns:a16="http://schemas.microsoft.com/office/drawing/2014/main" id="{CF74CBF8-2B06-B3CE-DFEB-6F00E39033AD}"/>
              </a:ext>
            </a:extLst>
          </p:cNvPr>
          <p:cNvSpPr/>
          <p:nvPr/>
        </p:nvSpPr>
        <p:spPr>
          <a:xfrm>
            <a:off x="2375821" y="3161894"/>
            <a:ext cx="1056120" cy="978865"/>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71450" rtl="0" eaLnBrk="1" latinLnBrk="0" hangingPunct="1">
              <a:defRPr sz="675" kern="1200">
                <a:solidFill>
                  <a:schemeClr val="lt1"/>
                </a:solidFill>
                <a:latin typeface="+mn-lt"/>
                <a:ea typeface="+mn-ea"/>
                <a:cs typeface="+mn-cs"/>
              </a:defRPr>
            </a:lvl1pPr>
            <a:lvl2pPr marL="171450" algn="l" defTabSz="171450" rtl="0" eaLnBrk="1" latinLnBrk="0" hangingPunct="1">
              <a:defRPr sz="675" kern="1200">
                <a:solidFill>
                  <a:schemeClr val="lt1"/>
                </a:solidFill>
                <a:latin typeface="+mn-lt"/>
                <a:ea typeface="+mn-ea"/>
                <a:cs typeface="+mn-cs"/>
              </a:defRPr>
            </a:lvl2pPr>
            <a:lvl3pPr marL="342900" algn="l" defTabSz="171450" rtl="0" eaLnBrk="1" latinLnBrk="0" hangingPunct="1">
              <a:defRPr sz="675" kern="1200">
                <a:solidFill>
                  <a:schemeClr val="lt1"/>
                </a:solidFill>
                <a:latin typeface="+mn-lt"/>
                <a:ea typeface="+mn-ea"/>
                <a:cs typeface="+mn-cs"/>
              </a:defRPr>
            </a:lvl3pPr>
            <a:lvl4pPr marL="514350" algn="l" defTabSz="171450" rtl="0" eaLnBrk="1" latinLnBrk="0" hangingPunct="1">
              <a:defRPr sz="675" kern="1200">
                <a:solidFill>
                  <a:schemeClr val="lt1"/>
                </a:solidFill>
                <a:latin typeface="+mn-lt"/>
                <a:ea typeface="+mn-ea"/>
                <a:cs typeface="+mn-cs"/>
              </a:defRPr>
            </a:lvl4pPr>
            <a:lvl5pPr marL="685800" algn="l" defTabSz="171450" rtl="0" eaLnBrk="1" latinLnBrk="0" hangingPunct="1">
              <a:defRPr sz="675" kern="1200">
                <a:solidFill>
                  <a:schemeClr val="lt1"/>
                </a:solidFill>
                <a:latin typeface="+mn-lt"/>
                <a:ea typeface="+mn-ea"/>
                <a:cs typeface="+mn-cs"/>
              </a:defRPr>
            </a:lvl5pPr>
            <a:lvl6pPr marL="857250" algn="l" defTabSz="171450" rtl="0" eaLnBrk="1" latinLnBrk="0" hangingPunct="1">
              <a:defRPr sz="675" kern="1200">
                <a:solidFill>
                  <a:schemeClr val="lt1"/>
                </a:solidFill>
                <a:latin typeface="+mn-lt"/>
                <a:ea typeface="+mn-ea"/>
                <a:cs typeface="+mn-cs"/>
              </a:defRPr>
            </a:lvl6pPr>
            <a:lvl7pPr marL="1028700" algn="l" defTabSz="171450" rtl="0" eaLnBrk="1" latinLnBrk="0" hangingPunct="1">
              <a:defRPr sz="675" kern="1200">
                <a:solidFill>
                  <a:schemeClr val="lt1"/>
                </a:solidFill>
                <a:latin typeface="+mn-lt"/>
                <a:ea typeface="+mn-ea"/>
                <a:cs typeface="+mn-cs"/>
              </a:defRPr>
            </a:lvl7pPr>
            <a:lvl8pPr marL="1200150" algn="l" defTabSz="171450" rtl="0" eaLnBrk="1" latinLnBrk="0" hangingPunct="1">
              <a:defRPr sz="675" kern="1200">
                <a:solidFill>
                  <a:schemeClr val="lt1"/>
                </a:solidFill>
                <a:latin typeface="+mn-lt"/>
                <a:ea typeface="+mn-ea"/>
                <a:cs typeface="+mn-cs"/>
              </a:defRPr>
            </a:lvl8pPr>
            <a:lvl9pPr marL="1371600" algn="l" defTabSz="171450" rtl="0" eaLnBrk="1" latinLnBrk="0" hangingPunct="1">
              <a:defRPr sz="675" kern="1200">
                <a:solidFill>
                  <a:schemeClr val="lt1"/>
                </a:solidFill>
                <a:latin typeface="+mn-lt"/>
                <a:ea typeface="+mn-ea"/>
                <a:cs typeface="+mn-cs"/>
              </a:defRPr>
            </a:lvl9pPr>
          </a:lstStyle>
          <a:p>
            <a:pPr algn="ctr"/>
            <a:endParaRPr lang="en-GB"/>
          </a:p>
        </p:txBody>
      </p:sp>
      <p:pic>
        <p:nvPicPr>
          <p:cNvPr id="48" name="Picture 47" descr="A blue circle with a letter in it&#10;&#10;Description automatically generated">
            <a:extLst>
              <a:ext uri="{FF2B5EF4-FFF2-40B4-BE49-F238E27FC236}">
                <a16:creationId xmlns:a16="http://schemas.microsoft.com/office/drawing/2014/main" id="{0EF2E675-EEA1-3A20-29C7-76BA1B664FA6}"/>
              </a:ext>
            </a:extLst>
          </p:cNvPr>
          <p:cNvPicPr>
            <a:picLocks noChangeAspect="1"/>
          </p:cNvPicPr>
          <p:nvPr/>
        </p:nvPicPr>
        <p:blipFill>
          <a:blip r:embed="rId7"/>
          <a:stretch>
            <a:fillRect/>
          </a:stretch>
        </p:blipFill>
        <p:spPr>
          <a:xfrm>
            <a:off x="5065529" y="1592092"/>
            <a:ext cx="745148" cy="598033"/>
          </a:xfrm>
          <a:prstGeom prst="rect">
            <a:avLst/>
          </a:prstGeom>
        </p:spPr>
      </p:pic>
      <p:sp>
        <p:nvSpPr>
          <p:cNvPr id="2" name="Title 3">
            <a:extLst>
              <a:ext uri="{FF2B5EF4-FFF2-40B4-BE49-F238E27FC236}">
                <a16:creationId xmlns:a16="http://schemas.microsoft.com/office/drawing/2014/main" id="{C070EA82-B228-F891-4E6F-A3E932E0498B}"/>
              </a:ext>
            </a:extLst>
          </p:cNvPr>
          <p:cNvSpPr>
            <a:spLocks noGrp="1"/>
          </p:cNvSpPr>
          <p:nvPr/>
        </p:nvSpPr>
        <p:spPr>
          <a:xfrm>
            <a:off x="786594" y="16467"/>
            <a:ext cx="8337627" cy="646331"/>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400" b="1">
                <a:solidFill>
                  <a:schemeClr val="accent2"/>
                </a:solidFill>
                <a:latin typeface="Clancy"/>
                <a:ea typeface="+mn-ea"/>
                <a:cs typeface="+mn-cs"/>
              </a:rPr>
              <a:t>Folding </a:t>
            </a:r>
            <a:r>
              <a:rPr lang="en-US" sz="2400" b="1">
                <a:solidFill>
                  <a:schemeClr val="accent6"/>
                </a:solidFill>
                <a:latin typeface="Clancy"/>
                <a:ea typeface="+mn-ea"/>
                <a:cs typeface="+mn-cs"/>
              </a:rPr>
              <a:t>Entire Proteomes</a:t>
            </a:r>
            <a:br>
              <a:rPr lang="en-US" sz="2400" b="1">
                <a:latin typeface="Clancy"/>
                <a:ea typeface="+mn-ea"/>
                <a:cs typeface="+mn-cs"/>
              </a:rPr>
            </a:br>
            <a:endParaRPr lang="en-US" sz="1600">
              <a:solidFill>
                <a:schemeClr val="tx1">
                  <a:lumMod val="76000"/>
                  <a:lumOff val="24000"/>
                </a:schemeClr>
              </a:solidFill>
              <a:latin typeface="Clancy"/>
              <a:ea typeface="+mn-ea"/>
              <a:cs typeface="+mn-cs"/>
            </a:endParaRPr>
          </a:p>
        </p:txBody>
      </p:sp>
      <p:sp>
        <p:nvSpPr>
          <p:cNvPr id="5" name="Title 3">
            <a:extLst>
              <a:ext uri="{FF2B5EF4-FFF2-40B4-BE49-F238E27FC236}">
                <a16:creationId xmlns:a16="http://schemas.microsoft.com/office/drawing/2014/main" id="{692FFD84-2A77-43F9-8C68-1EB04E172A77}"/>
              </a:ext>
            </a:extLst>
          </p:cNvPr>
          <p:cNvSpPr>
            <a:spLocks noGrp="1"/>
          </p:cNvSpPr>
          <p:nvPr/>
        </p:nvSpPr>
        <p:spPr>
          <a:xfrm>
            <a:off x="763425" y="746613"/>
            <a:ext cx="8337627" cy="276999"/>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endParaRPr lang="en-US" sz="1600">
              <a:solidFill>
                <a:schemeClr val="tx1">
                  <a:lumMod val="76000"/>
                  <a:lumOff val="24000"/>
                </a:schemeClr>
              </a:solidFill>
              <a:latin typeface="Clancy"/>
              <a:ea typeface="+mn-ea"/>
              <a:cs typeface="+mn-cs"/>
            </a:endParaRPr>
          </a:p>
        </p:txBody>
      </p:sp>
      <p:sp>
        <p:nvSpPr>
          <p:cNvPr id="6" name="TextBox 5">
            <a:extLst>
              <a:ext uri="{FF2B5EF4-FFF2-40B4-BE49-F238E27FC236}">
                <a16:creationId xmlns:a16="http://schemas.microsoft.com/office/drawing/2014/main" id="{0FBAA40B-F428-CD5C-DD28-16E1B149ABB0}"/>
              </a:ext>
            </a:extLst>
          </p:cNvPr>
          <p:cNvSpPr txBox="1"/>
          <p:nvPr/>
        </p:nvSpPr>
        <p:spPr>
          <a:xfrm>
            <a:off x="875784" y="353483"/>
            <a:ext cx="80952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3D3D3D"/>
                </a:solidFill>
                <a:latin typeface="Clancy"/>
              </a:rPr>
              <a:t>A </a:t>
            </a:r>
            <a:r>
              <a:rPr lang="en-US" sz="2000" b="1">
                <a:solidFill>
                  <a:schemeClr val="accent5">
                    <a:lumMod val="76000"/>
                  </a:schemeClr>
                </a:solidFill>
                <a:latin typeface="Clancy"/>
              </a:rPr>
              <a:t>pipeline of experts</a:t>
            </a:r>
            <a:endParaRPr lang="en-US" sz="2000">
              <a:solidFill>
                <a:schemeClr val="accent5">
                  <a:lumMod val="76000"/>
                </a:schemeClr>
              </a:solidFill>
              <a:latin typeface="Clancy"/>
              <a:ea typeface="Calibri" panose="020F0502020204030204"/>
              <a:cs typeface="Calibri" panose="020F0502020204030204"/>
            </a:endParaRPr>
          </a:p>
        </p:txBody>
      </p:sp>
      <p:sp>
        <p:nvSpPr>
          <p:cNvPr id="3" name="TextBox 2">
            <a:extLst>
              <a:ext uri="{FF2B5EF4-FFF2-40B4-BE49-F238E27FC236}">
                <a16:creationId xmlns:a16="http://schemas.microsoft.com/office/drawing/2014/main" id="{6BFE5193-D45C-4706-05BD-3FB37FFB47F5}"/>
              </a:ext>
            </a:extLst>
          </p:cNvPr>
          <p:cNvSpPr txBox="1"/>
          <p:nvPr/>
        </p:nvSpPr>
        <p:spPr>
          <a:xfrm>
            <a:off x="766116" y="766766"/>
            <a:ext cx="83467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dirty="0"/>
              <a:t>An Asgard archaeon from a modern analog of ancient microbial mats: </a:t>
            </a:r>
            <a:br>
              <a:rPr lang="en-US" sz="800" b="1" dirty="0">
                <a:ea typeface="+mn-lt"/>
                <a:cs typeface="+mn-lt"/>
              </a:rPr>
            </a:br>
            <a:r>
              <a:rPr lang="en-US" sz="800" dirty="0">
                <a:ea typeface="+mn-lt"/>
                <a:cs typeface="+mn-lt"/>
              </a:rPr>
              <a:t>Nobs; S., Johnson; M. D., Williams; T. J., Meltzer; J., Vázquez-Campos; X., MacLeod; F. I., Rowell; K., Pitt; M., Paul; B., Shepherd; D. C., Michie; K. A., Duggin; I., G. Ghosal; D., Burns; B. P.</a:t>
            </a:r>
            <a:endParaRPr lang="en-US" sz="800" b="1">
              <a:ea typeface="+mn-lt"/>
              <a:cs typeface="+mn-lt"/>
            </a:endParaRPr>
          </a:p>
        </p:txBody>
      </p:sp>
      <p:sp>
        <p:nvSpPr>
          <p:cNvPr id="8" name="TextBox 7">
            <a:extLst>
              <a:ext uri="{FF2B5EF4-FFF2-40B4-BE49-F238E27FC236}">
                <a16:creationId xmlns:a16="http://schemas.microsoft.com/office/drawing/2014/main" id="{2B96A4AF-D691-A2A8-DF83-677FB6C9C34C}"/>
              </a:ext>
            </a:extLst>
          </p:cNvPr>
          <p:cNvSpPr txBox="1"/>
          <p:nvPr/>
        </p:nvSpPr>
        <p:spPr>
          <a:xfrm>
            <a:off x="1494525" y="2665386"/>
            <a:ext cx="795271"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Sampling</a:t>
            </a:r>
            <a:endParaRPr lang="en-US" sz="1050">
              <a:solidFill>
                <a:schemeClr val="accent5">
                  <a:lumMod val="76000"/>
                </a:schemeClr>
              </a:solidFill>
              <a:ea typeface="Calibri" panose="020F0502020204030204"/>
              <a:cs typeface="Calibri" panose="020F0502020204030204"/>
            </a:endParaRPr>
          </a:p>
        </p:txBody>
      </p:sp>
      <p:sp>
        <p:nvSpPr>
          <p:cNvPr id="12" name="TextBox 11">
            <a:extLst>
              <a:ext uri="{FF2B5EF4-FFF2-40B4-BE49-F238E27FC236}">
                <a16:creationId xmlns:a16="http://schemas.microsoft.com/office/drawing/2014/main" id="{D54E37AD-8F9E-CE90-01EE-9ACD6C90C641}"/>
              </a:ext>
            </a:extLst>
          </p:cNvPr>
          <p:cNvSpPr txBox="1"/>
          <p:nvPr/>
        </p:nvSpPr>
        <p:spPr>
          <a:xfrm>
            <a:off x="4370962" y="1324872"/>
            <a:ext cx="139091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ea typeface="Calibri" panose="020F0502020204030204"/>
                <a:cs typeface="Calibri" panose="020F0502020204030204"/>
              </a:rPr>
              <a:t>Genome Sequencing</a:t>
            </a:r>
          </a:p>
        </p:txBody>
      </p:sp>
      <p:sp>
        <p:nvSpPr>
          <p:cNvPr id="13" name="TextBox 12">
            <a:extLst>
              <a:ext uri="{FF2B5EF4-FFF2-40B4-BE49-F238E27FC236}">
                <a16:creationId xmlns:a16="http://schemas.microsoft.com/office/drawing/2014/main" id="{AA4B0A80-F5E8-8CD0-D9C9-7CDBCF2B4D27}"/>
              </a:ext>
            </a:extLst>
          </p:cNvPr>
          <p:cNvSpPr txBox="1"/>
          <p:nvPr/>
        </p:nvSpPr>
        <p:spPr>
          <a:xfrm>
            <a:off x="6013093" y="1258301"/>
            <a:ext cx="1728988" cy="320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969"/>
              </a:lnSpc>
            </a:pPr>
            <a:r>
              <a:rPr lang="en-US" sz="1050">
                <a:solidFill>
                  <a:srgbClr val="2F77B8"/>
                </a:solidFill>
                <a:latin typeface="Clancy"/>
              </a:rPr>
              <a:t>Genome Bioinformatics</a:t>
            </a:r>
            <a:endParaRPr lang="en-US" sz="1050">
              <a:latin typeface="Clancy"/>
            </a:endParaRPr>
          </a:p>
        </p:txBody>
      </p:sp>
      <p:pic>
        <p:nvPicPr>
          <p:cNvPr id="15" name="Picture 14" descr="https://encrypted-tbn0.gstatic.com/images?q=tbn:ANd9GcT_rvLHq6a9dIeH-FPI5o_SI7-8ITSAhyOukA&amp;s">
            <a:extLst>
              <a:ext uri="{FF2B5EF4-FFF2-40B4-BE49-F238E27FC236}">
                <a16:creationId xmlns:a16="http://schemas.microsoft.com/office/drawing/2014/main" id="{D856BC14-6372-6E01-4187-B46011F1B8B3}"/>
              </a:ext>
            </a:extLst>
          </p:cNvPr>
          <p:cNvPicPr>
            <a:picLocks noChangeAspect="1"/>
          </p:cNvPicPr>
          <p:nvPr/>
        </p:nvPicPr>
        <p:blipFill>
          <a:blip r:embed="rId8"/>
          <a:stretch>
            <a:fillRect/>
          </a:stretch>
        </p:blipFill>
        <p:spPr>
          <a:xfrm>
            <a:off x="4432117" y="1591628"/>
            <a:ext cx="630555" cy="595919"/>
          </a:xfrm>
          <a:prstGeom prst="rect">
            <a:avLst/>
          </a:prstGeom>
        </p:spPr>
      </p:pic>
      <p:pic>
        <p:nvPicPr>
          <p:cNvPr id="17" name="Picture 16" descr="A close up of a device&#10;&#10;AI-generated content may be incorrect.">
            <a:extLst>
              <a:ext uri="{FF2B5EF4-FFF2-40B4-BE49-F238E27FC236}">
                <a16:creationId xmlns:a16="http://schemas.microsoft.com/office/drawing/2014/main" id="{1976C13F-5842-1128-C05F-3D04C4B2E2F6}"/>
              </a:ext>
            </a:extLst>
          </p:cNvPr>
          <p:cNvPicPr>
            <a:picLocks noChangeAspect="1"/>
          </p:cNvPicPr>
          <p:nvPr/>
        </p:nvPicPr>
        <p:blipFill>
          <a:blip r:embed="rId9"/>
          <a:stretch>
            <a:fillRect/>
          </a:stretch>
        </p:blipFill>
        <p:spPr>
          <a:xfrm>
            <a:off x="3696064" y="1501486"/>
            <a:ext cx="724965" cy="702772"/>
          </a:xfrm>
          <a:prstGeom prst="rect">
            <a:avLst/>
          </a:prstGeom>
        </p:spPr>
      </p:pic>
      <p:sp>
        <p:nvSpPr>
          <p:cNvPr id="18" name="TextBox 17">
            <a:extLst>
              <a:ext uri="{FF2B5EF4-FFF2-40B4-BE49-F238E27FC236}">
                <a16:creationId xmlns:a16="http://schemas.microsoft.com/office/drawing/2014/main" id="{A3D29A90-E983-6C23-BF49-8F06857C27A4}"/>
              </a:ext>
            </a:extLst>
          </p:cNvPr>
          <p:cNvSpPr txBox="1"/>
          <p:nvPr/>
        </p:nvSpPr>
        <p:spPr>
          <a:xfrm>
            <a:off x="3329994" y="2188325"/>
            <a:ext cx="2743200" cy="239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313"/>
              </a:lnSpc>
            </a:pPr>
            <a:r>
              <a:rPr lang="en-US" sz="700" b="1">
                <a:latin typeface="Roboto Mono"/>
              </a:rPr>
              <a:t>Oxford Nanopore Technologies </a:t>
            </a:r>
            <a:r>
              <a:rPr lang="en-US" sz="700" b="1">
                <a:latin typeface="Roboto Mono"/>
                <a:hlinkClick r:id="rId10"/>
              </a:rPr>
              <a:t>Gridion</a:t>
            </a:r>
            <a:endParaRPr lang="en-US" sz="700" b="1" err="1">
              <a:latin typeface="Roboto Mono"/>
              <a:ea typeface="Roboto Mono"/>
            </a:endParaRPr>
          </a:p>
        </p:txBody>
      </p:sp>
      <p:sp>
        <p:nvSpPr>
          <p:cNvPr id="14" name="TextBox 13">
            <a:extLst>
              <a:ext uri="{FF2B5EF4-FFF2-40B4-BE49-F238E27FC236}">
                <a16:creationId xmlns:a16="http://schemas.microsoft.com/office/drawing/2014/main" id="{987787CB-8C6D-C942-98CE-D6E567B29C9E}"/>
              </a:ext>
            </a:extLst>
          </p:cNvPr>
          <p:cNvSpPr txBox="1"/>
          <p:nvPr/>
        </p:nvSpPr>
        <p:spPr>
          <a:xfrm>
            <a:off x="7940696" y="1335794"/>
            <a:ext cx="9482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HPC</a:t>
            </a:r>
            <a:endParaRPr lang="en-US" sz="1050">
              <a:solidFill>
                <a:schemeClr val="accent5">
                  <a:lumMod val="76000"/>
                </a:schemeClr>
              </a:solidFill>
              <a:ea typeface="Calibri" panose="020F0502020204030204"/>
              <a:cs typeface="Calibri" panose="020F0502020204030204"/>
            </a:endParaRPr>
          </a:p>
        </p:txBody>
      </p:sp>
      <p:pic>
        <p:nvPicPr>
          <p:cNvPr id="19" name="Picture 18" descr="Research Technology Services">
            <a:extLst>
              <a:ext uri="{FF2B5EF4-FFF2-40B4-BE49-F238E27FC236}">
                <a16:creationId xmlns:a16="http://schemas.microsoft.com/office/drawing/2014/main" id="{77D77FE9-3CA3-B5FE-FBEA-5E16A6CAADBA}"/>
              </a:ext>
            </a:extLst>
          </p:cNvPr>
          <p:cNvPicPr>
            <a:picLocks noChangeAspect="1"/>
          </p:cNvPicPr>
          <p:nvPr/>
        </p:nvPicPr>
        <p:blipFill>
          <a:blip r:embed="rId11"/>
          <a:stretch>
            <a:fillRect/>
          </a:stretch>
        </p:blipFill>
        <p:spPr>
          <a:xfrm>
            <a:off x="7931834" y="1567896"/>
            <a:ext cx="940159" cy="940158"/>
          </a:xfrm>
          <a:prstGeom prst="rect">
            <a:avLst/>
          </a:prstGeom>
        </p:spPr>
      </p:pic>
      <p:sp>
        <p:nvSpPr>
          <p:cNvPr id="21" name="TextBox 20">
            <a:extLst>
              <a:ext uri="{FF2B5EF4-FFF2-40B4-BE49-F238E27FC236}">
                <a16:creationId xmlns:a16="http://schemas.microsoft.com/office/drawing/2014/main" id="{B2B46860-61ED-98AD-9CA1-36E42822E028}"/>
              </a:ext>
            </a:extLst>
          </p:cNvPr>
          <p:cNvSpPr txBox="1"/>
          <p:nvPr/>
        </p:nvSpPr>
        <p:spPr>
          <a:xfrm>
            <a:off x="27850" y="3979535"/>
            <a:ext cx="20912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Software Dev.</a:t>
            </a:r>
            <a:endParaRPr lang="en-US" sz="1050">
              <a:solidFill>
                <a:schemeClr val="accent5">
                  <a:lumMod val="76000"/>
                </a:schemeClr>
              </a:solidFill>
              <a:ea typeface="Calibri" panose="020F0502020204030204"/>
              <a:cs typeface="Calibri" panose="020F0502020204030204"/>
            </a:endParaRPr>
          </a:p>
        </p:txBody>
      </p:sp>
      <p:pic>
        <p:nvPicPr>
          <p:cNvPr id="22" name="Picture 21" descr="A screenshot of a computer&#10;&#10;AI-generated content may be incorrect.">
            <a:extLst>
              <a:ext uri="{FF2B5EF4-FFF2-40B4-BE49-F238E27FC236}">
                <a16:creationId xmlns:a16="http://schemas.microsoft.com/office/drawing/2014/main" id="{5EEC7EE8-2F0D-92EC-D47A-3E579AEE4C8C}"/>
              </a:ext>
            </a:extLst>
          </p:cNvPr>
          <p:cNvPicPr>
            <a:picLocks noChangeAspect="1"/>
          </p:cNvPicPr>
          <p:nvPr/>
        </p:nvPicPr>
        <p:blipFill>
          <a:blip r:embed="rId12"/>
          <a:srcRect l="-18" t="1037" r="31162" b="897"/>
          <a:stretch>
            <a:fillRect/>
          </a:stretch>
        </p:blipFill>
        <p:spPr>
          <a:xfrm>
            <a:off x="11353" y="3087979"/>
            <a:ext cx="2118619" cy="930448"/>
          </a:xfrm>
          <a:prstGeom prst="rect">
            <a:avLst/>
          </a:prstGeom>
        </p:spPr>
      </p:pic>
      <p:sp>
        <p:nvSpPr>
          <p:cNvPr id="23" name="TextBox 22">
            <a:extLst>
              <a:ext uri="{FF2B5EF4-FFF2-40B4-BE49-F238E27FC236}">
                <a16:creationId xmlns:a16="http://schemas.microsoft.com/office/drawing/2014/main" id="{8B199B9D-4606-AF5A-47C8-0BF2CA4349F0}"/>
              </a:ext>
            </a:extLst>
          </p:cNvPr>
          <p:cNvSpPr txBox="1"/>
          <p:nvPr/>
        </p:nvSpPr>
        <p:spPr>
          <a:xfrm>
            <a:off x="2303531" y="2939916"/>
            <a:ext cx="113334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Struct. Pred.</a:t>
            </a:r>
            <a:endParaRPr lang="en-US"/>
          </a:p>
        </p:txBody>
      </p:sp>
      <p:cxnSp>
        <p:nvCxnSpPr>
          <p:cNvPr id="24" name="Straight Arrow Connector 23">
            <a:extLst>
              <a:ext uri="{FF2B5EF4-FFF2-40B4-BE49-F238E27FC236}">
                <a16:creationId xmlns:a16="http://schemas.microsoft.com/office/drawing/2014/main" id="{5CAB2755-A753-6FD4-BE13-C9E8C2A9D0CA}"/>
              </a:ext>
            </a:extLst>
          </p:cNvPr>
          <p:cNvCxnSpPr>
            <a:cxnSpLocks/>
          </p:cNvCxnSpPr>
          <p:nvPr/>
        </p:nvCxnSpPr>
        <p:spPr>
          <a:xfrm flipV="1">
            <a:off x="3465325" y="3590431"/>
            <a:ext cx="297191" cy="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4ABB01-5D20-B26F-95ED-9E59A4488232}"/>
              </a:ext>
            </a:extLst>
          </p:cNvPr>
          <p:cNvSpPr txBox="1"/>
          <p:nvPr/>
        </p:nvSpPr>
        <p:spPr>
          <a:xfrm>
            <a:off x="3562088" y="2942355"/>
            <a:ext cx="113334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Struct. Search</a:t>
            </a:r>
            <a:endParaRPr lang="en-US">
              <a:solidFill>
                <a:schemeClr val="accent5">
                  <a:lumMod val="76000"/>
                </a:schemeClr>
              </a:solidFill>
            </a:endParaRPr>
          </a:p>
        </p:txBody>
      </p:sp>
      <p:sp>
        <p:nvSpPr>
          <p:cNvPr id="26" name="TextBox 25">
            <a:extLst>
              <a:ext uri="{FF2B5EF4-FFF2-40B4-BE49-F238E27FC236}">
                <a16:creationId xmlns:a16="http://schemas.microsoft.com/office/drawing/2014/main" id="{9FE6C57F-EA89-A1FA-3D9B-A94FB84ECAA2}"/>
              </a:ext>
            </a:extLst>
          </p:cNvPr>
          <p:cNvSpPr txBox="1"/>
          <p:nvPr/>
        </p:nvSpPr>
        <p:spPr>
          <a:xfrm>
            <a:off x="7452404" y="2855931"/>
            <a:ext cx="164849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Struct. Bio. Analysis</a:t>
            </a:r>
            <a:endParaRPr lang="en-US">
              <a:solidFill>
                <a:schemeClr val="accent5">
                  <a:lumMod val="76000"/>
                </a:schemeClr>
              </a:solidFill>
            </a:endParaRPr>
          </a:p>
        </p:txBody>
      </p:sp>
      <p:sp>
        <p:nvSpPr>
          <p:cNvPr id="27" name="TextBox 26">
            <a:extLst>
              <a:ext uri="{FF2B5EF4-FFF2-40B4-BE49-F238E27FC236}">
                <a16:creationId xmlns:a16="http://schemas.microsoft.com/office/drawing/2014/main" id="{D32C0FE6-4865-00DA-7B3A-1945C2C3AB5B}"/>
              </a:ext>
            </a:extLst>
          </p:cNvPr>
          <p:cNvSpPr txBox="1"/>
          <p:nvPr/>
        </p:nvSpPr>
        <p:spPr>
          <a:xfrm>
            <a:off x="5591337" y="2604374"/>
            <a:ext cx="98845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Reports</a:t>
            </a:r>
            <a:endParaRPr lang="en-US"/>
          </a:p>
        </p:txBody>
      </p:sp>
      <p:pic>
        <p:nvPicPr>
          <p:cNvPr id="29" name="Picture 28" descr="A screenshot of a computer&#10;&#10;AI-generated content may be incorrect.">
            <a:extLst>
              <a:ext uri="{FF2B5EF4-FFF2-40B4-BE49-F238E27FC236}">
                <a16:creationId xmlns:a16="http://schemas.microsoft.com/office/drawing/2014/main" id="{3EF1A543-5F9A-1662-EF84-007473A44671}"/>
              </a:ext>
            </a:extLst>
          </p:cNvPr>
          <p:cNvPicPr>
            <a:picLocks noChangeAspect="1"/>
          </p:cNvPicPr>
          <p:nvPr/>
        </p:nvPicPr>
        <p:blipFill>
          <a:blip r:embed="rId13"/>
          <a:srcRect l="552" t="-251" r="-149" b="71977"/>
          <a:stretch>
            <a:fillRect/>
          </a:stretch>
        </p:blipFill>
        <p:spPr>
          <a:xfrm>
            <a:off x="5072830" y="2801938"/>
            <a:ext cx="2160527" cy="1073258"/>
          </a:xfrm>
          <a:prstGeom prst="rect">
            <a:avLst/>
          </a:prstGeom>
        </p:spPr>
      </p:pic>
      <p:pic>
        <p:nvPicPr>
          <p:cNvPr id="31" name="Picture 30" descr="A screenshot of a computer&#10;&#10;AI-generated content may be incorrect.">
            <a:extLst>
              <a:ext uri="{FF2B5EF4-FFF2-40B4-BE49-F238E27FC236}">
                <a16:creationId xmlns:a16="http://schemas.microsoft.com/office/drawing/2014/main" id="{65D2B6B0-36D1-DBA4-D491-93AC559AF190}"/>
              </a:ext>
            </a:extLst>
          </p:cNvPr>
          <p:cNvPicPr>
            <a:picLocks noChangeAspect="1"/>
          </p:cNvPicPr>
          <p:nvPr/>
        </p:nvPicPr>
        <p:blipFill>
          <a:blip r:embed="rId13"/>
          <a:srcRect l="23011" t="88734" r="33107" b="5932"/>
          <a:stretch>
            <a:fillRect/>
          </a:stretch>
        </p:blipFill>
        <p:spPr>
          <a:xfrm>
            <a:off x="5498779" y="3865116"/>
            <a:ext cx="1231691" cy="274345"/>
          </a:xfrm>
          <a:prstGeom prst="rect">
            <a:avLst/>
          </a:prstGeom>
        </p:spPr>
      </p:pic>
      <p:cxnSp>
        <p:nvCxnSpPr>
          <p:cNvPr id="32" name="Straight Arrow Connector 31">
            <a:extLst>
              <a:ext uri="{FF2B5EF4-FFF2-40B4-BE49-F238E27FC236}">
                <a16:creationId xmlns:a16="http://schemas.microsoft.com/office/drawing/2014/main" id="{EAD2647C-F072-CFDC-B1B8-FA86811023F5}"/>
              </a:ext>
            </a:extLst>
          </p:cNvPr>
          <p:cNvCxnSpPr>
            <a:cxnSpLocks/>
          </p:cNvCxnSpPr>
          <p:nvPr/>
        </p:nvCxnSpPr>
        <p:spPr>
          <a:xfrm flipV="1">
            <a:off x="4696829" y="3607748"/>
            <a:ext cx="366463" cy="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898055-6378-D3BD-F9E7-997E792C4260}"/>
              </a:ext>
            </a:extLst>
          </p:cNvPr>
          <p:cNvCxnSpPr>
            <a:cxnSpLocks/>
          </p:cNvCxnSpPr>
          <p:nvPr/>
        </p:nvCxnSpPr>
        <p:spPr>
          <a:xfrm>
            <a:off x="7221637" y="3492618"/>
            <a:ext cx="253895" cy="2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A00284-962F-DFD7-3730-4495799C53EB}"/>
              </a:ext>
            </a:extLst>
          </p:cNvPr>
          <p:cNvCxnSpPr>
            <a:cxnSpLocks/>
          </p:cNvCxnSpPr>
          <p:nvPr/>
        </p:nvCxnSpPr>
        <p:spPr>
          <a:xfrm flipV="1">
            <a:off x="5813982" y="1879975"/>
            <a:ext cx="490146"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EAA0926-6EE8-DE01-5AED-309268417EC3}"/>
              </a:ext>
            </a:extLst>
          </p:cNvPr>
          <p:cNvPicPr>
            <a:picLocks noChangeAspect="1"/>
          </p:cNvPicPr>
          <p:nvPr/>
        </p:nvPicPr>
        <p:blipFill>
          <a:blip r:embed="rId14"/>
          <a:stretch>
            <a:fillRect/>
          </a:stretch>
        </p:blipFill>
        <p:spPr>
          <a:xfrm>
            <a:off x="6308971" y="1511234"/>
            <a:ext cx="1146352" cy="1159098"/>
          </a:xfrm>
          <a:prstGeom prst="rect">
            <a:avLst/>
          </a:prstGeom>
        </p:spPr>
      </p:pic>
      <p:cxnSp>
        <p:nvCxnSpPr>
          <p:cNvPr id="49" name="Straight Arrow Connector 48">
            <a:extLst>
              <a:ext uri="{FF2B5EF4-FFF2-40B4-BE49-F238E27FC236}">
                <a16:creationId xmlns:a16="http://schemas.microsoft.com/office/drawing/2014/main" id="{C99A9D5E-349B-ED53-F3C1-CEDF6439D7AC}"/>
              </a:ext>
            </a:extLst>
          </p:cNvPr>
          <p:cNvCxnSpPr>
            <a:cxnSpLocks/>
          </p:cNvCxnSpPr>
          <p:nvPr/>
        </p:nvCxnSpPr>
        <p:spPr>
          <a:xfrm>
            <a:off x="7456292" y="1902554"/>
            <a:ext cx="471846" cy="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0B3CDC1-2EF8-5E30-117D-B6FBFBABAB27}"/>
              </a:ext>
            </a:extLst>
          </p:cNvPr>
          <p:cNvCxnSpPr>
            <a:cxnSpLocks/>
          </p:cNvCxnSpPr>
          <p:nvPr/>
        </p:nvCxnSpPr>
        <p:spPr>
          <a:xfrm flipV="1">
            <a:off x="8868986" y="1892006"/>
            <a:ext cx="262565"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A diagram of a salt formation&#10;&#10;AI-generated content may be incorrect.">
            <a:extLst>
              <a:ext uri="{FF2B5EF4-FFF2-40B4-BE49-F238E27FC236}">
                <a16:creationId xmlns:a16="http://schemas.microsoft.com/office/drawing/2014/main" id="{8F8BE9DC-E3A4-648C-8810-5A43DFC6488A}"/>
              </a:ext>
            </a:extLst>
          </p:cNvPr>
          <p:cNvPicPr>
            <a:picLocks noChangeAspect="1"/>
          </p:cNvPicPr>
          <p:nvPr/>
        </p:nvPicPr>
        <p:blipFill>
          <a:blip r:embed="rId15"/>
          <a:srcRect l="8806" t="15517" r="47892" b="-123"/>
          <a:stretch>
            <a:fillRect/>
          </a:stretch>
        </p:blipFill>
        <p:spPr>
          <a:xfrm>
            <a:off x="53873" y="1370840"/>
            <a:ext cx="1473150" cy="1639054"/>
          </a:xfrm>
          <a:prstGeom prst="rect">
            <a:avLst/>
          </a:prstGeom>
        </p:spPr>
      </p:pic>
      <p:pic>
        <p:nvPicPr>
          <p:cNvPr id="52" name="Picture 51" descr="A diagram of a salt formation&#10;&#10;AI-generated content may be incorrect.">
            <a:extLst>
              <a:ext uri="{FF2B5EF4-FFF2-40B4-BE49-F238E27FC236}">
                <a16:creationId xmlns:a16="http://schemas.microsoft.com/office/drawing/2014/main" id="{A8AA2124-6724-1BBB-9762-DC35D15E5915}"/>
              </a:ext>
            </a:extLst>
          </p:cNvPr>
          <p:cNvPicPr>
            <a:picLocks noChangeAspect="1"/>
          </p:cNvPicPr>
          <p:nvPr/>
        </p:nvPicPr>
        <p:blipFill>
          <a:blip r:embed="rId15"/>
          <a:srcRect l="51732" t="20499" r="1606" b="-1303"/>
          <a:stretch>
            <a:fillRect/>
          </a:stretch>
        </p:blipFill>
        <p:spPr>
          <a:xfrm>
            <a:off x="2008891" y="1339594"/>
            <a:ext cx="1333002" cy="1260210"/>
          </a:xfrm>
          <a:prstGeom prst="rect">
            <a:avLst/>
          </a:prstGeom>
        </p:spPr>
      </p:pic>
      <p:sp>
        <p:nvSpPr>
          <p:cNvPr id="11" name="TextBox 10">
            <a:extLst>
              <a:ext uri="{FF2B5EF4-FFF2-40B4-BE49-F238E27FC236}">
                <a16:creationId xmlns:a16="http://schemas.microsoft.com/office/drawing/2014/main" id="{6DDC974A-87F2-98BB-EDFC-2AF00EC3B545}"/>
              </a:ext>
            </a:extLst>
          </p:cNvPr>
          <p:cNvSpPr txBox="1"/>
          <p:nvPr/>
        </p:nvSpPr>
        <p:spPr>
          <a:xfrm>
            <a:off x="2004680" y="2511185"/>
            <a:ext cx="1326524" cy="2619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chemeClr val="accent5">
                    <a:lumMod val="76000"/>
                  </a:schemeClr>
                </a:solidFill>
                <a:latin typeface="Clancy"/>
              </a:rPr>
              <a:t>Culturing</a:t>
            </a:r>
            <a:endParaRPr lang="en-US" sz="1050">
              <a:solidFill>
                <a:schemeClr val="accent5">
                  <a:lumMod val="76000"/>
                </a:schemeClr>
              </a:solidFill>
              <a:ea typeface="Calibri" panose="020F0502020204030204"/>
              <a:cs typeface="Calibri" panose="020F0502020204030204"/>
            </a:endParaRPr>
          </a:p>
        </p:txBody>
      </p:sp>
      <p:cxnSp>
        <p:nvCxnSpPr>
          <p:cNvPr id="53" name="Straight Arrow Connector 52">
            <a:extLst>
              <a:ext uri="{FF2B5EF4-FFF2-40B4-BE49-F238E27FC236}">
                <a16:creationId xmlns:a16="http://schemas.microsoft.com/office/drawing/2014/main" id="{25415D0A-09C5-0204-114C-721760B3DCDB}"/>
              </a:ext>
            </a:extLst>
          </p:cNvPr>
          <p:cNvCxnSpPr>
            <a:cxnSpLocks/>
          </p:cNvCxnSpPr>
          <p:nvPr/>
        </p:nvCxnSpPr>
        <p:spPr>
          <a:xfrm flipV="1">
            <a:off x="1420889" y="2133509"/>
            <a:ext cx="723804" cy="59369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7C7AB9CE-3E8B-F7C4-CA99-563747FF42A9}"/>
              </a:ext>
            </a:extLst>
          </p:cNvPr>
          <p:cNvSpPr/>
          <p:nvPr/>
        </p:nvSpPr>
        <p:spPr>
          <a:xfrm>
            <a:off x="1229729" y="2639726"/>
            <a:ext cx="148846" cy="155536"/>
          </a:xfrm>
          <a:prstGeom prst="rect">
            <a:avLst/>
          </a:prstGeom>
          <a:noFill/>
          <a:ln w="57150">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BA8B81D9-72CD-624B-2C13-3FF336ACFCCB}"/>
              </a:ext>
            </a:extLst>
          </p:cNvPr>
          <p:cNvCxnSpPr>
            <a:cxnSpLocks/>
          </p:cNvCxnSpPr>
          <p:nvPr/>
        </p:nvCxnSpPr>
        <p:spPr>
          <a:xfrm>
            <a:off x="3290909" y="1900520"/>
            <a:ext cx="383303" cy="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output">
            <a:hlinkClick r:id="" action="ppaction://media"/>
            <a:extLst>
              <a:ext uri="{FF2B5EF4-FFF2-40B4-BE49-F238E27FC236}">
                <a16:creationId xmlns:a16="http://schemas.microsoft.com/office/drawing/2014/main" id="{09BC7550-A9DD-1D91-1740-B2E05AE0D5B2}"/>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2123" y="4191001"/>
            <a:ext cx="9142268" cy="952499"/>
          </a:xfrm>
          <a:prstGeom prst="rect">
            <a:avLst/>
          </a:prstGeom>
        </p:spPr>
      </p:pic>
      <p:pic>
        <p:nvPicPr>
          <p:cNvPr id="10" name="Picture 9" descr="A diagram of a tree&#10;&#10;AI-generated content may be incorrect.">
            <a:extLst>
              <a:ext uri="{FF2B5EF4-FFF2-40B4-BE49-F238E27FC236}">
                <a16:creationId xmlns:a16="http://schemas.microsoft.com/office/drawing/2014/main" id="{847D55D8-BDC2-8C74-60B9-BDBBA3525D83}"/>
              </a:ext>
            </a:extLst>
          </p:cNvPr>
          <p:cNvPicPr>
            <a:picLocks noChangeAspect="1"/>
          </p:cNvPicPr>
          <p:nvPr/>
        </p:nvPicPr>
        <p:blipFill>
          <a:blip r:embed="rId17"/>
          <a:stretch>
            <a:fillRect/>
          </a:stretch>
        </p:blipFill>
        <p:spPr>
          <a:xfrm>
            <a:off x="7455478" y="3090430"/>
            <a:ext cx="1671204" cy="1058140"/>
          </a:xfrm>
          <a:prstGeom prst="rect">
            <a:avLst/>
          </a:prstGeom>
        </p:spPr>
      </p:pic>
      <p:sp>
        <p:nvSpPr>
          <p:cNvPr id="16" name="Rectangle 15">
            <a:extLst>
              <a:ext uri="{FF2B5EF4-FFF2-40B4-BE49-F238E27FC236}">
                <a16:creationId xmlns:a16="http://schemas.microsoft.com/office/drawing/2014/main" id="{5C1A4CB4-EB49-7CAF-059D-E98577D7EC10}"/>
              </a:ext>
            </a:extLst>
          </p:cNvPr>
          <p:cNvSpPr/>
          <p:nvPr/>
        </p:nvSpPr>
        <p:spPr>
          <a:xfrm>
            <a:off x="6317526" y="1515499"/>
            <a:ext cx="194987" cy="1056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D47E5F-352E-A85B-E302-37875DFD3429}"/>
              </a:ext>
            </a:extLst>
          </p:cNvPr>
          <p:cNvSpPr txBox="1"/>
          <p:nvPr/>
        </p:nvSpPr>
        <p:spPr>
          <a:xfrm>
            <a:off x="2776052" y="1140160"/>
            <a:ext cx="4102775"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dirty="0">
                <a:latin typeface="Roboto Mono"/>
                <a:ea typeface="Roboto Mono"/>
              </a:rPr>
              <a:t>Predicted Proteome: </a:t>
            </a:r>
            <a:r>
              <a:rPr lang="en-US" sz="600" dirty="0">
                <a:latin typeface="Roboto Mono"/>
                <a:ea typeface="+mn-lt"/>
                <a:cs typeface="+mn-lt"/>
                <a:hlinkClick r:id="rId18"/>
              </a:rPr>
              <a:t>github.com/keiran-rowell-unsw/Loki-ASV2_in_silico</a:t>
            </a:r>
            <a:endParaRPr lang="en-US" sz="600" dirty="0">
              <a:latin typeface="Roboto Mono"/>
              <a:ea typeface="Calibri"/>
              <a:cs typeface="Calibri"/>
            </a:endParaRPr>
          </a:p>
        </p:txBody>
      </p:sp>
    </p:spTree>
    <p:extLst>
      <p:ext uri="{BB962C8B-B14F-4D97-AF65-F5344CB8AC3E}">
        <p14:creationId xmlns:p14="http://schemas.microsoft.com/office/powerpoint/2010/main" val="346812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49273-13EF-ADA2-E2C5-ADF20590B4AD}"/>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768E1494-C3BA-5EF7-BAFF-6EE1F4B8DCF1}"/>
              </a:ext>
            </a:extLst>
          </p:cNvPr>
          <p:cNvSpPr>
            <a:spLocks noGrp="1"/>
          </p:cNvSpPr>
          <p:nvPr/>
        </p:nvSpPr>
        <p:spPr>
          <a:xfrm>
            <a:off x="-5886" y="6804"/>
            <a:ext cx="9236787" cy="707886"/>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a:solidFill>
                  <a:schemeClr val="accent1"/>
                </a:solidFill>
                <a:latin typeface="Calibri Light"/>
                <a:ea typeface="Calibri Light"/>
                <a:cs typeface="Calibri Light"/>
              </a:rPr>
              <a:t>Example set</a:t>
            </a:r>
            <a:r>
              <a:rPr lang="en-US" sz="2000">
                <a:latin typeface="Calibri Light"/>
                <a:ea typeface="Calibri Light"/>
                <a:cs typeface="Calibri Light"/>
              </a:rPr>
              <a:t>: </a:t>
            </a:r>
            <a:r>
              <a:rPr lang="en-US" sz="2000">
                <a:solidFill>
                  <a:srgbClr val="3D3D3D"/>
                </a:solidFill>
                <a:ea typeface="+mj-lt"/>
                <a:cs typeface="+mj-lt"/>
              </a:rPr>
              <a:t>Fatty acid-binding proteins (</a:t>
            </a:r>
            <a:r>
              <a:rPr lang="en-US" sz="2000" b="1">
                <a:solidFill>
                  <a:srgbClr val="3D3D3D"/>
                </a:solidFill>
                <a:ea typeface="+mj-lt"/>
                <a:cs typeface="+mj-lt"/>
              </a:rPr>
              <a:t>FABPs</a:t>
            </a:r>
            <a:r>
              <a:rPr lang="en-US" sz="2000">
                <a:solidFill>
                  <a:srgbClr val="3D3D3D"/>
                </a:solidFill>
                <a:ea typeface="+mj-lt"/>
                <a:cs typeface="+mj-lt"/>
              </a:rPr>
              <a:t>, </a:t>
            </a:r>
            <a:r>
              <a:rPr lang="en-US" sz="2000">
                <a:solidFill>
                  <a:schemeClr val="accent3"/>
                </a:solidFill>
                <a:ea typeface="+mj-lt"/>
                <a:cs typeface="+mj-lt"/>
              </a:rPr>
              <a:t>blood-brain barrier transport</a:t>
            </a:r>
            <a:r>
              <a:rPr lang="en-US" sz="2000">
                <a:solidFill>
                  <a:srgbClr val="3D3D3D"/>
                </a:solidFill>
                <a:ea typeface="+mj-lt"/>
                <a:cs typeface="+mj-lt"/>
              </a:rPr>
              <a:t>)</a:t>
            </a:r>
            <a:endParaRPr lang="en-GB" sz="2000">
              <a:ea typeface="+mj-lt"/>
              <a:cs typeface="+mj-lt"/>
            </a:endParaRPr>
          </a:p>
          <a:p>
            <a:pPr algn="ctr" defTabSz="152402">
              <a:lnSpc>
                <a:spcPct val="100000"/>
              </a:lnSpc>
              <a:spcBef>
                <a:spcPts val="0"/>
              </a:spcBef>
              <a:defRPr/>
            </a:pPr>
            <a:endParaRPr lang="en-US" sz="2400">
              <a:latin typeface="Clancy"/>
              <a:ea typeface="+mn-ea"/>
              <a:cs typeface="+mn-cs"/>
            </a:endParaRPr>
          </a:p>
        </p:txBody>
      </p:sp>
      <p:graphicFrame>
        <p:nvGraphicFramePr>
          <p:cNvPr id="4" name="Table 3">
            <a:extLst>
              <a:ext uri="{FF2B5EF4-FFF2-40B4-BE49-F238E27FC236}">
                <a16:creationId xmlns:a16="http://schemas.microsoft.com/office/drawing/2014/main" id="{13C38C40-61C5-8DB0-38B3-59A1C48A03AC}"/>
              </a:ext>
            </a:extLst>
          </p:cNvPr>
          <p:cNvGraphicFramePr>
            <a:graphicFrameLocks noGrp="1"/>
          </p:cNvGraphicFramePr>
          <p:nvPr>
            <p:extLst>
              <p:ext uri="{D42A27DB-BD31-4B8C-83A1-F6EECF244321}">
                <p14:modId xmlns:p14="http://schemas.microsoft.com/office/powerpoint/2010/main" val="3072213161"/>
              </p:ext>
            </p:extLst>
          </p:nvPr>
        </p:nvGraphicFramePr>
        <p:xfrm>
          <a:off x="45018" y="335280"/>
          <a:ext cx="9052855" cy="4532196"/>
        </p:xfrm>
        <a:graphic>
          <a:graphicData uri="http://schemas.openxmlformats.org/drawingml/2006/table">
            <a:tbl>
              <a:tblPr firstRow="1" bandRow="1">
                <a:tableStyleId>{5FD0F851-EC5A-4D38-B0AD-8093EC10F338}</a:tableStyleId>
              </a:tblPr>
              <a:tblGrid>
                <a:gridCol w="686314">
                  <a:extLst>
                    <a:ext uri="{9D8B030D-6E8A-4147-A177-3AD203B41FA5}">
                      <a16:colId xmlns:a16="http://schemas.microsoft.com/office/drawing/2014/main" val="298442137"/>
                    </a:ext>
                  </a:extLst>
                </a:gridCol>
                <a:gridCol w="716987">
                  <a:extLst>
                    <a:ext uri="{9D8B030D-6E8A-4147-A177-3AD203B41FA5}">
                      <a16:colId xmlns:a16="http://schemas.microsoft.com/office/drawing/2014/main" val="4032161833"/>
                    </a:ext>
                  </a:extLst>
                </a:gridCol>
                <a:gridCol w="1234600">
                  <a:extLst>
                    <a:ext uri="{9D8B030D-6E8A-4147-A177-3AD203B41FA5}">
                      <a16:colId xmlns:a16="http://schemas.microsoft.com/office/drawing/2014/main" val="3471802935"/>
                    </a:ext>
                  </a:extLst>
                </a:gridCol>
                <a:gridCol w="1923342">
                  <a:extLst>
                    <a:ext uri="{9D8B030D-6E8A-4147-A177-3AD203B41FA5}">
                      <a16:colId xmlns:a16="http://schemas.microsoft.com/office/drawing/2014/main" val="337261318"/>
                    </a:ext>
                  </a:extLst>
                </a:gridCol>
                <a:gridCol w="1923342">
                  <a:extLst>
                    <a:ext uri="{9D8B030D-6E8A-4147-A177-3AD203B41FA5}">
                      <a16:colId xmlns:a16="http://schemas.microsoft.com/office/drawing/2014/main" val="1806346107"/>
                    </a:ext>
                  </a:extLst>
                </a:gridCol>
                <a:gridCol w="2568270">
                  <a:extLst>
                    <a:ext uri="{9D8B030D-6E8A-4147-A177-3AD203B41FA5}">
                      <a16:colId xmlns:a16="http://schemas.microsoft.com/office/drawing/2014/main" val="4153768667"/>
                    </a:ext>
                  </a:extLst>
                </a:gridCol>
              </a:tblGrid>
              <a:tr h="275166">
                <a:tc>
                  <a:txBody>
                    <a:bodyPr/>
                    <a:lstStyle/>
                    <a:p>
                      <a:pPr algn="ctr"/>
                      <a:r>
                        <a:rPr lang="en-GB"/>
                        <a:t>#</a:t>
                      </a:r>
                    </a:p>
                  </a:txBody>
                  <a:tcPr/>
                </a:tc>
                <a:tc>
                  <a:txBody>
                    <a:bodyPr/>
                    <a:lstStyle/>
                    <a:p>
                      <a:pPr algn="ctr"/>
                      <a:r>
                        <a:rPr lang="en-GB" b="1"/>
                        <a:t>Gene</a:t>
                      </a:r>
                    </a:p>
                  </a:txBody>
                  <a:tcPr/>
                </a:tc>
                <a:tc>
                  <a:txBody>
                    <a:bodyPr/>
                    <a:lstStyle/>
                    <a:p>
                      <a:pPr algn="ctr"/>
                      <a:r>
                        <a:rPr lang="en-GB" b="1"/>
                        <a:t>Tissue</a:t>
                      </a:r>
                    </a:p>
                  </a:txBody>
                  <a:tcPr/>
                </a:tc>
                <a:tc>
                  <a:txBody>
                    <a:bodyPr/>
                    <a:lstStyle/>
                    <a:p>
                      <a:pPr lvl="0" algn="ctr">
                        <a:buNone/>
                      </a:pPr>
                      <a:r>
                        <a:rPr lang="en-GB" b="1" err="1"/>
                        <a:t>UniProt</a:t>
                      </a:r>
                      <a:r>
                        <a:rPr lang="en-GB" b="1"/>
                        <a:t> </a:t>
                      </a:r>
                      <a:r>
                        <a:rPr lang="en-GB" sz="1200" b="0" i="0" u="none" strike="noStrike" noProof="0">
                          <a:solidFill>
                            <a:srgbClr val="000000"/>
                          </a:solidFill>
                          <a:latin typeface="Calibri"/>
                        </a:rPr>
                        <a:t>(</a:t>
                      </a:r>
                      <a:r>
                        <a:rPr lang="en-GB" sz="1200" b="0" i="0" u="none" strike="noStrike" noProof="0">
                          <a:solidFill>
                            <a:schemeClr val="accent5"/>
                          </a:solidFill>
                          <a:latin typeface="Calibri"/>
                        </a:rPr>
                        <a:t>sequence</a:t>
                      </a:r>
                      <a:r>
                        <a:rPr lang="en-GB" sz="1200" b="0" i="0" u="none" strike="noStrike" noProof="0">
                          <a:solidFill>
                            <a:srgbClr val="000000"/>
                          </a:solidFill>
                          <a:latin typeface="Calibri"/>
                        </a:rPr>
                        <a:t>)</a:t>
                      </a:r>
                      <a:endParaRPr lang="en-GB" b="1"/>
                    </a:p>
                  </a:txBody>
                  <a:tcPr/>
                </a:tc>
                <a:tc>
                  <a:txBody>
                    <a:bodyPr/>
                    <a:lstStyle/>
                    <a:p>
                      <a:pPr lvl="0" algn="ctr">
                        <a:buNone/>
                      </a:pPr>
                      <a:r>
                        <a:rPr lang="en-GB" b="1"/>
                        <a:t>Protein Data Bank</a:t>
                      </a:r>
                      <a:r>
                        <a:rPr lang="en-GB" b="0"/>
                        <a:t> (</a:t>
                      </a:r>
                      <a:r>
                        <a:rPr lang="en-GB" b="0">
                          <a:solidFill>
                            <a:schemeClr val="accent2"/>
                          </a:solidFill>
                        </a:rPr>
                        <a:t>crystal</a:t>
                      </a:r>
                      <a:r>
                        <a:rPr lang="en-GB" b="0"/>
                        <a:t>)</a:t>
                      </a:r>
                    </a:p>
                  </a:txBody>
                  <a:tcPr/>
                </a:tc>
                <a:tc>
                  <a:txBody>
                    <a:bodyPr/>
                    <a:lstStyle/>
                    <a:p>
                      <a:pPr lvl="0" algn="ctr">
                        <a:buNone/>
                      </a:pPr>
                      <a:r>
                        <a:rPr lang="en-GB" b="1" err="1"/>
                        <a:t>AlphaFoldDB</a:t>
                      </a:r>
                      <a:r>
                        <a:rPr lang="en-GB" b="1"/>
                        <a:t> </a:t>
                      </a:r>
                      <a:r>
                        <a:rPr lang="en-GB" b="0"/>
                        <a:t>(</a:t>
                      </a:r>
                      <a:r>
                        <a:rPr lang="en-GB" b="0">
                          <a:solidFill>
                            <a:schemeClr val="accent6"/>
                          </a:solidFill>
                        </a:rPr>
                        <a:t>calculation</a:t>
                      </a:r>
                      <a:r>
                        <a:rPr lang="en-GB" b="0"/>
                        <a:t>)</a:t>
                      </a:r>
                    </a:p>
                  </a:txBody>
                  <a:tcPr/>
                </a:tc>
                <a:extLst>
                  <a:ext uri="{0D108BD9-81ED-4DB2-BD59-A6C34878D82A}">
                    <a16:rowId xmlns:a16="http://schemas.microsoft.com/office/drawing/2014/main" val="1914371593"/>
                  </a:ext>
                </a:extLst>
              </a:tr>
              <a:tr h="370840">
                <a:tc>
                  <a:txBody>
                    <a:bodyPr/>
                    <a:lstStyle/>
                    <a:p>
                      <a:pPr algn="ctr"/>
                      <a:r>
                        <a:rPr lang="en-GB"/>
                        <a:t>1</a:t>
                      </a:r>
                    </a:p>
                  </a:txBody>
                  <a:tcPr/>
                </a:tc>
                <a:tc>
                  <a:txBody>
                    <a:bodyPr/>
                    <a:lstStyle/>
                    <a:p>
                      <a:pPr algn="ctr"/>
                      <a:r>
                        <a:rPr lang="en-GB"/>
                        <a:t>FABP1</a:t>
                      </a:r>
                    </a:p>
                  </a:txBody>
                  <a:tcPr/>
                </a:tc>
                <a:tc>
                  <a:txBody>
                    <a:bodyPr/>
                    <a:lstStyle/>
                    <a:p>
                      <a:pPr algn="ctr"/>
                      <a:r>
                        <a:rPr lang="en-GB"/>
                        <a:t>Liver</a:t>
                      </a:r>
                    </a:p>
                  </a:txBody>
                  <a:tcPr/>
                </a:tc>
                <a:tc>
                  <a:txBody>
                    <a:bodyPr/>
                    <a:lstStyle/>
                    <a:p>
                      <a:pPr lvl="0" algn="ctr">
                        <a:buNone/>
                      </a:pPr>
                      <a:r>
                        <a:rPr lang="en-GB" sz="1200" b="0" i="0" u="none" strike="noStrike" noProof="0">
                          <a:latin typeface="Calibri"/>
                        </a:rPr>
                        <a:t>P07148</a:t>
                      </a:r>
                      <a:endParaRPr lang="en-US"/>
                    </a:p>
                  </a:txBody>
                  <a:tcPr/>
                </a:tc>
                <a:tc>
                  <a:txBody>
                    <a:bodyPr/>
                    <a:lstStyle/>
                    <a:p>
                      <a:pPr lvl="0" algn="ctr">
                        <a:buNone/>
                      </a:pPr>
                      <a:r>
                        <a:rPr lang="en-GB" sz="1200" b="0" i="0" u="none" strike="noStrike" noProof="0">
                          <a:latin typeface="Calibri"/>
                        </a:rPr>
                        <a:t>2F73</a:t>
                      </a:r>
                      <a:endParaRPr lang="en-US"/>
                    </a:p>
                  </a:txBody>
                  <a:tcPr/>
                </a:tc>
                <a:tc>
                  <a:txBody>
                    <a:bodyPr/>
                    <a:lstStyle/>
                    <a:p>
                      <a:pPr lvl="0" algn="ctr">
                        <a:buNone/>
                      </a:pPr>
                      <a:r>
                        <a:rPr lang="en-GB" sz="1200" b="0" i="0" u="none" strike="noStrike" noProof="0">
                          <a:latin typeface="Calibri"/>
                        </a:rPr>
                        <a:t>AF-P07148-F1</a:t>
                      </a:r>
                      <a:endParaRPr lang="en-US"/>
                    </a:p>
                  </a:txBody>
                  <a:tcPr/>
                </a:tc>
                <a:extLst>
                  <a:ext uri="{0D108BD9-81ED-4DB2-BD59-A6C34878D82A}">
                    <a16:rowId xmlns:a16="http://schemas.microsoft.com/office/drawing/2014/main" val="4085665975"/>
                  </a:ext>
                </a:extLst>
              </a:tr>
              <a:tr h="370840">
                <a:tc>
                  <a:txBody>
                    <a:bodyPr/>
                    <a:lstStyle/>
                    <a:p>
                      <a:pPr algn="ctr"/>
                      <a:r>
                        <a:rPr lang="en-GB"/>
                        <a:t>2</a:t>
                      </a:r>
                    </a:p>
                  </a:txBody>
                  <a:tcPr/>
                </a:tc>
                <a:tc>
                  <a:txBody>
                    <a:bodyPr/>
                    <a:lstStyle/>
                    <a:p>
                      <a:pPr lvl="0" algn="ctr">
                        <a:buNone/>
                      </a:pPr>
                      <a:r>
                        <a:rPr lang="en-GB" sz="1200" b="0" i="0" u="none" strike="noStrike" noProof="0">
                          <a:solidFill>
                            <a:srgbClr val="000000"/>
                          </a:solidFill>
                          <a:latin typeface="Calibri"/>
                        </a:rPr>
                        <a:t>FABP2</a:t>
                      </a:r>
                      <a:endParaRPr lang="en-US"/>
                    </a:p>
                  </a:txBody>
                  <a:tcPr/>
                </a:tc>
                <a:tc>
                  <a:txBody>
                    <a:bodyPr/>
                    <a:lstStyle/>
                    <a:p>
                      <a:pPr algn="ctr"/>
                      <a:r>
                        <a:rPr lang="en-GB"/>
                        <a:t>Intestine</a:t>
                      </a:r>
                    </a:p>
                  </a:txBody>
                  <a:tcPr/>
                </a:tc>
                <a:tc>
                  <a:txBody>
                    <a:bodyPr/>
                    <a:lstStyle/>
                    <a:p>
                      <a:pPr lvl="0" algn="ctr">
                        <a:lnSpc>
                          <a:spcPct val="100000"/>
                        </a:lnSpc>
                        <a:spcBef>
                          <a:spcPts val="0"/>
                        </a:spcBef>
                        <a:spcAft>
                          <a:spcPts val="0"/>
                        </a:spcAft>
                        <a:buNone/>
                      </a:pPr>
                      <a:r>
                        <a:rPr lang="en-GB"/>
                        <a:t>P12104</a:t>
                      </a:r>
                      <a:endParaRPr lang="en-US"/>
                    </a:p>
                  </a:txBody>
                  <a:tcPr/>
                </a:tc>
                <a:tc>
                  <a:txBody>
                    <a:bodyPr/>
                    <a:lstStyle/>
                    <a:p>
                      <a:pPr lvl="0" algn="ctr">
                        <a:buNone/>
                      </a:pPr>
                      <a:r>
                        <a:rPr lang="en-GB" sz="1200" b="0" i="0" u="none" strike="noStrike" noProof="0">
                          <a:latin typeface="Calibri"/>
                        </a:rPr>
                        <a:t>3AKM </a:t>
                      </a:r>
                      <a:endParaRPr lang="en-US"/>
                    </a:p>
                  </a:txBody>
                  <a:tcPr/>
                </a:tc>
                <a:tc>
                  <a:txBody>
                    <a:bodyPr/>
                    <a:lstStyle/>
                    <a:p>
                      <a:pPr lvl="0" algn="ctr">
                        <a:buNone/>
                      </a:pPr>
                      <a:r>
                        <a:rPr lang="en-GB" sz="1200" b="0" i="0" u="none" strike="noStrike" noProof="0">
                          <a:latin typeface="Calibri"/>
                        </a:rPr>
                        <a:t>AF-P12104-F1</a:t>
                      </a:r>
                      <a:endParaRPr lang="en-US"/>
                    </a:p>
                  </a:txBody>
                  <a:tcPr/>
                </a:tc>
                <a:extLst>
                  <a:ext uri="{0D108BD9-81ED-4DB2-BD59-A6C34878D82A}">
                    <a16:rowId xmlns:a16="http://schemas.microsoft.com/office/drawing/2014/main" val="2349019018"/>
                  </a:ext>
                </a:extLst>
              </a:tr>
              <a:tr h="370840">
                <a:tc>
                  <a:txBody>
                    <a:bodyPr/>
                    <a:lstStyle/>
                    <a:p>
                      <a:pPr algn="ctr"/>
                      <a:r>
                        <a:rPr lang="en-GB"/>
                        <a:t>3</a:t>
                      </a:r>
                    </a:p>
                  </a:txBody>
                  <a:tcPr/>
                </a:tc>
                <a:tc>
                  <a:txBody>
                    <a:bodyPr/>
                    <a:lstStyle/>
                    <a:p>
                      <a:pPr lvl="0" algn="ctr">
                        <a:buNone/>
                      </a:pPr>
                      <a:r>
                        <a:rPr lang="en-GB" sz="1200" b="0" i="0" u="none" strike="noStrike" noProof="0">
                          <a:solidFill>
                            <a:srgbClr val="000000"/>
                          </a:solidFill>
                          <a:latin typeface="Calibri"/>
                        </a:rPr>
                        <a:t>FABP3</a:t>
                      </a:r>
                      <a:endParaRPr lang="en-US"/>
                    </a:p>
                  </a:txBody>
                  <a:tcPr/>
                </a:tc>
                <a:tc>
                  <a:txBody>
                    <a:bodyPr/>
                    <a:lstStyle/>
                    <a:p>
                      <a:pPr algn="ctr"/>
                      <a:r>
                        <a:rPr lang="en-GB"/>
                        <a:t>Muscle (Heart)</a:t>
                      </a:r>
                    </a:p>
                  </a:txBody>
                  <a:tcPr/>
                </a:tc>
                <a:tc>
                  <a:txBody>
                    <a:bodyPr/>
                    <a:lstStyle/>
                    <a:p>
                      <a:pPr lvl="0" algn="ctr">
                        <a:lnSpc>
                          <a:spcPct val="100000"/>
                        </a:lnSpc>
                        <a:spcBef>
                          <a:spcPts val="0"/>
                        </a:spcBef>
                        <a:spcAft>
                          <a:spcPts val="0"/>
                        </a:spcAft>
                        <a:buNone/>
                      </a:pPr>
                      <a:r>
                        <a:rPr lang="en-GB"/>
                        <a:t>P05413 </a:t>
                      </a:r>
                      <a:endParaRPr lang="en-US"/>
                    </a:p>
                  </a:txBody>
                  <a:tcPr/>
                </a:tc>
                <a:tc>
                  <a:txBody>
                    <a:bodyPr/>
                    <a:lstStyle/>
                    <a:p>
                      <a:pPr lvl="0" algn="ctr">
                        <a:buNone/>
                      </a:pPr>
                      <a:r>
                        <a:rPr lang="en-GB" sz="1200" b="0" i="0" u="none" strike="noStrike" noProof="0">
                          <a:latin typeface="Calibri"/>
                        </a:rPr>
                        <a:t>1G5W</a:t>
                      </a:r>
                      <a:endParaRPr lang="en-US"/>
                    </a:p>
                  </a:txBody>
                  <a:tcPr/>
                </a:tc>
                <a:tc>
                  <a:txBody>
                    <a:bodyPr/>
                    <a:lstStyle/>
                    <a:p>
                      <a:pPr lvl="0" algn="ctr">
                        <a:buNone/>
                      </a:pPr>
                      <a:r>
                        <a:rPr lang="en-GB" sz="1200" b="0" i="0" u="none" strike="noStrike" noProof="0">
                          <a:latin typeface="Calibri"/>
                        </a:rPr>
                        <a:t>AF-P05413-F1</a:t>
                      </a:r>
                      <a:endParaRPr lang="en-US"/>
                    </a:p>
                  </a:txBody>
                  <a:tcPr/>
                </a:tc>
                <a:extLst>
                  <a:ext uri="{0D108BD9-81ED-4DB2-BD59-A6C34878D82A}">
                    <a16:rowId xmlns:a16="http://schemas.microsoft.com/office/drawing/2014/main" val="49527116"/>
                  </a:ext>
                </a:extLst>
              </a:tr>
              <a:tr h="370839">
                <a:tc>
                  <a:txBody>
                    <a:bodyPr/>
                    <a:lstStyle/>
                    <a:p>
                      <a:pPr lvl="0" algn="ctr">
                        <a:buNone/>
                      </a:pPr>
                      <a:r>
                        <a:rPr lang="en-GB"/>
                        <a:t>4</a:t>
                      </a:r>
                    </a:p>
                  </a:txBody>
                  <a:tcPr/>
                </a:tc>
                <a:tc>
                  <a:txBody>
                    <a:bodyPr/>
                    <a:lstStyle/>
                    <a:p>
                      <a:pPr lvl="0" algn="ctr">
                        <a:buNone/>
                      </a:pPr>
                      <a:r>
                        <a:rPr lang="en-GB" sz="1200" b="0" i="0" u="none" strike="noStrike" noProof="0">
                          <a:solidFill>
                            <a:srgbClr val="000000"/>
                          </a:solidFill>
                          <a:latin typeface="Calibri"/>
                        </a:rPr>
                        <a:t>FABP4</a:t>
                      </a:r>
                      <a:endParaRPr lang="en-US"/>
                    </a:p>
                  </a:txBody>
                  <a:tcPr/>
                </a:tc>
                <a:tc>
                  <a:txBody>
                    <a:bodyPr/>
                    <a:lstStyle/>
                    <a:p>
                      <a:pPr lvl="0" algn="ctr">
                        <a:buNone/>
                      </a:pPr>
                      <a:r>
                        <a:rPr lang="en-GB"/>
                        <a:t>Adipose</a:t>
                      </a:r>
                    </a:p>
                  </a:txBody>
                  <a:tcPr/>
                </a:tc>
                <a:tc>
                  <a:txBody>
                    <a:bodyPr/>
                    <a:lstStyle/>
                    <a:p>
                      <a:pPr lvl="0" algn="ctr">
                        <a:lnSpc>
                          <a:spcPct val="100000"/>
                        </a:lnSpc>
                        <a:spcBef>
                          <a:spcPts val="0"/>
                        </a:spcBef>
                        <a:spcAft>
                          <a:spcPts val="0"/>
                        </a:spcAft>
                        <a:buNone/>
                      </a:pPr>
                      <a:r>
                        <a:rPr lang="en-GB"/>
                        <a:t>P15090 </a:t>
                      </a:r>
                      <a:endParaRPr lang="en-US"/>
                    </a:p>
                  </a:txBody>
                  <a:tcPr/>
                </a:tc>
                <a:tc>
                  <a:txBody>
                    <a:bodyPr/>
                    <a:lstStyle/>
                    <a:p>
                      <a:pPr lvl="0" algn="ctr">
                        <a:buNone/>
                      </a:pPr>
                      <a:r>
                        <a:rPr lang="en-GB" sz="1200" b="0" i="0" u="none" strike="noStrike" noProof="0">
                          <a:latin typeface="Calibri"/>
                        </a:rPr>
                        <a:t>1TOU</a:t>
                      </a:r>
                      <a:endParaRPr lang="en-US"/>
                    </a:p>
                  </a:txBody>
                  <a:tcPr/>
                </a:tc>
                <a:tc>
                  <a:txBody>
                    <a:bodyPr/>
                    <a:lstStyle/>
                    <a:p>
                      <a:pPr lvl="0" algn="ctr">
                        <a:buNone/>
                      </a:pPr>
                      <a:r>
                        <a:rPr lang="en-GB" sz="1200" b="0" i="0" u="none" strike="noStrike" noProof="0">
                          <a:latin typeface="Calibri"/>
                        </a:rPr>
                        <a:t>AF-P15090-F1</a:t>
                      </a:r>
                      <a:endParaRPr lang="en-US"/>
                    </a:p>
                  </a:txBody>
                  <a:tcPr/>
                </a:tc>
                <a:extLst>
                  <a:ext uri="{0D108BD9-81ED-4DB2-BD59-A6C34878D82A}">
                    <a16:rowId xmlns:a16="http://schemas.microsoft.com/office/drawing/2014/main" val="1960619134"/>
                  </a:ext>
                </a:extLst>
              </a:tr>
              <a:tr h="370838">
                <a:tc>
                  <a:txBody>
                    <a:bodyPr/>
                    <a:lstStyle/>
                    <a:p>
                      <a:pPr lvl="0" algn="ctr">
                        <a:buNone/>
                      </a:pPr>
                      <a:r>
                        <a:rPr lang="en-GB"/>
                        <a:t>5</a:t>
                      </a:r>
                    </a:p>
                  </a:txBody>
                  <a:tcPr/>
                </a:tc>
                <a:tc>
                  <a:txBody>
                    <a:bodyPr/>
                    <a:lstStyle/>
                    <a:p>
                      <a:pPr lvl="0" algn="ctr">
                        <a:buNone/>
                      </a:pPr>
                      <a:r>
                        <a:rPr lang="en-GB" sz="1200" b="0" i="0" u="none" strike="noStrike" noProof="0">
                          <a:solidFill>
                            <a:srgbClr val="000000"/>
                          </a:solidFill>
                          <a:latin typeface="Calibri"/>
                        </a:rPr>
                        <a:t>FABP5</a:t>
                      </a:r>
                      <a:endParaRPr lang="en-US"/>
                    </a:p>
                  </a:txBody>
                  <a:tcPr/>
                </a:tc>
                <a:tc>
                  <a:txBody>
                    <a:bodyPr/>
                    <a:lstStyle/>
                    <a:p>
                      <a:pPr lvl="0" algn="ctr">
                        <a:buNone/>
                      </a:pPr>
                      <a:r>
                        <a:rPr lang="en-GB"/>
                        <a:t>Epidermal</a:t>
                      </a:r>
                    </a:p>
                  </a:txBody>
                  <a:tcPr/>
                </a:tc>
                <a:tc>
                  <a:txBody>
                    <a:bodyPr/>
                    <a:lstStyle/>
                    <a:p>
                      <a:pPr lvl="0" algn="ctr">
                        <a:buNone/>
                      </a:pPr>
                      <a:r>
                        <a:rPr lang="en-GB" sz="1200" b="0" i="0" u="none" strike="noStrike" noProof="0">
                          <a:latin typeface="Calibri"/>
                        </a:rPr>
                        <a:t>Q01469</a:t>
                      </a:r>
                      <a:endParaRPr lang="en-US"/>
                    </a:p>
                  </a:txBody>
                  <a:tcPr/>
                </a:tc>
                <a:tc>
                  <a:txBody>
                    <a:bodyPr/>
                    <a:lstStyle/>
                    <a:p>
                      <a:pPr lvl="0" algn="ctr">
                        <a:buNone/>
                      </a:pPr>
                      <a:r>
                        <a:rPr lang="en-GB" sz="1200" b="0" i="0" u="none" strike="noStrike" noProof="0">
                          <a:latin typeface="Calibri"/>
                        </a:rPr>
                        <a:t>1B56</a:t>
                      </a:r>
                      <a:endParaRPr lang="en-US"/>
                    </a:p>
                  </a:txBody>
                  <a:tcPr/>
                </a:tc>
                <a:tc>
                  <a:txBody>
                    <a:bodyPr/>
                    <a:lstStyle/>
                    <a:p>
                      <a:pPr lvl="0" algn="ctr">
                        <a:buNone/>
                      </a:pPr>
                      <a:r>
                        <a:rPr lang="en-GB" sz="1200" b="0" i="0" u="none" strike="noStrike" noProof="0">
                          <a:latin typeface="Calibri"/>
                        </a:rPr>
                        <a:t>AF-Q01469-F1</a:t>
                      </a:r>
                      <a:endParaRPr lang="en-US"/>
                    </a:p>
                  </a:txBody>
                  <a:tcPr/>
                </a:tc>
                <a:extLst>
                  <a:ext uri="{0D108BD9-81ED-4DB2-BD59-A6C34878D82A}">
                    <a16:rowId xmlns:a16="http://schemas.microsoft.com/office/drawing/2014/main" val="1777962039"/>
                  </a:ext>
                </a:extLst>
              </a:tr>
              <a:tr h="370838">
                <a:tc>
                  <a:txBody>
                    <a:bodyPr/>
                    <a:lstStyle/>
                    <a:p>
                      <a:pPr lvl="0" algn="ctr">
                        <a:buNone/>
                      </a:pPr>
                      <a:r>
                        <a:rPr lang="en-GB"/>
                        <a:t>6</a:t>
                      </a:r>
                    </a:p>
                  </a:txBody>
                  <a:tcPr/>
                </a:tc>
                <a:tc>
                  <a:txBody>
                    <a:bodyPr/>
                    <a:lstStyle/>
                    <a:p>
                      <a:pPr lvl="0" algn="ctr">
                        <a:buNone/>
                      </a:pPr>
                      <a:r>
                        <a:rPr lang="en-GB" sz="1200" b="0" i="0" u="none" strike="noStrike" noProof="0">
                          <a:solidFill>
                            <a:srgbClr val="000000"/>
                          </a:solidFill>
                          <a:latin typeface="Calibri"/>
                        </a:rPr>
                        <a:t>FABP6</a:t>
                      </a:r>
                      <a:endParaRPr lang="en-US"/>
                    </a:p>
                  </a:txBody>
                  <a:tcPr/>
                </a:tc>
                <a:tc>
                  <a:txBody>
                    <a:bodyPr/>
                    <a:lstStyle/>
                    <a:p>
                      <a:pPr lvl="0" algn="ctr">
                        <a:buNone/>
                      </a:pPr>
                      <a:r>
                        <a:rPr lang="en-GB"/>
                        <a:t>Small intestine</a:t>
                      </a:r>
                    </a:p>
                  </a:txBody>
                  <a:tcPr/>
                </a:tc>
                <a:tc>
                  <a:txBody>
                    <a:bodyPr/>
                    <a:lstStyle/>
                    <a:p>
                      <a:pPr lvl="0" algn="ctr">
                        <a:buNone/>
                      </a:pPr>
                      <a:r>
                        <a:rPr lang="en-GB" sz="1200" b="0" i="0" u="none" strike="noStrike" noProof="0">
                          <a:latin typeface="Calibri"/>
                        </a:rPr>
                        <a:t>P51161</a:t>
                      </a:r>
                      <a:endParaRPr lang="en-US"/>
                    </a:p>
                  </a:txBody>
                  <a:tcPr/>
                </a:tc>
                <a:tc>
                  <a:txBody>
                    <a:bodyPr/>
                    <a:lstStyle/>
                    <a:p>
                      <a:pPr lvl="0" algn="ctr">
                        <a:buNone/>
                      </a:pPr>
                      <a:r>
                        <a:rPr lang="en-GB" sz="1200" b="0" i="0" u="none" strike="noStrike" noProof="0">
                          <a:latin typeface="Calibri"/>
                        </a:rPr>
                        <a:t>5L8I</a:t>
                      </a:r>
                      <a:endParaRPr lang="en-US"/>
                    </a:p>
                  </a:txBody>
                  <a:tcPr/>
                </a:tc>
                <a:tc>
                  <a:txBody>
                    <a:bodyPr/>
                    <a:lstStyle/>
                    <a:p>
                      <a:pPr lvl="0" algn="ctr">
                        <a:buNone/>
                      </a:pPr>
                      <a:r>
                        <a:rPr lang="en-GB" sz="1200" b="0" i="0" u="none" strike="noStrike" noProof="0">
                          <a:latin typeface="Calibri"/>
                        </a:rPr>
                        <a:t>AF-P51161-F1</a:t>
                      </a:r>
                      <a:endParaRPr lang="en-US"/>
                    </a:p>
                  </a:txBody>
                  <a:tcPr/>
                </a:tc>
                <a:extLst>
                  <a:ext uri="{0D108BD9-81ED-4DB2-BD59-A6C34878D82A}">
                    <a16:rowId xmlns:a16="http://schemas.microsoft.com/office/drawing/2014/main" val="709278233"/>
                  </a:ext>
                </a:extLst>
              </a:tr>
              <a:tr h="370838">
                <a:tc>
                  <a:txBody>
                    <a:bodyPr/>
                    <a:lstStyle/>
                    <a:p>
                      <a:pPr lvl="0" algn="ctr">
                        <a:buNone/>
                      </a:pPr>
                      <a:r>
                        <a:rPr lang="en-GB"/>
                        <a:t>7</a:t>
                      </a:r>
                    </a:p>
                  </a:txBody>
                  <a:tcPr/>
                </a:tc>
                <a:tc>
                  <a:txBody>
                    <a:bodyPr/>
                    <a:lstStyle/>
                    <a:p>
                      <a:pPr lvl="0" algn="ctr">
                        <a:buNone/>
                      </a:pPr>
                      <a:r>
                        <a:rPr lang="en-GB" sz="1200" b="0" i="0" u="none" strike="noStrike" noProof="0">
                          <a:solidFill>
                            <a:srgbClr val="000000"/>
                          </a:solidFill>
                          <a:latin typeface="Calibri"/>
                        </a:rPr>
                        <a:t>FABP7</a:t>
                      </a:r>
                      <a:endParaRPr lang="en-US"/>
                    </a:p>
                  </a:txBody>
                  <a:tcPr/>
                </a:tc>
                <a:tc>
                  <a:txBody>
                    <a:bodyPr/>
                    <a:lstStyle/>
                    <a:p>
                      <a:pPr lvl="0" algn="ctr">
                        <a:buNone/>
                      </a:pPr>
                      <a:r>
                        <a:rPr lang="en-GB"/>
                        <a:t>Brain</a:t>
                      </a:r>
                    </a:p>
                  </a:txBody>
                  <a:tcPr/>
                </a:tc>
                <a:tc>
                  <a:txBody>
                    <a:bodyPr/>
                    <a:lstStyle/>
                    <a:p>
                      <a:pPr lvl="0" algn="ctr">
                        <a:buNone/>
                      </a:pPr>
                      <a:r>
                        <a:rPr lang="en-GB" sz="1200" b="0" i="0" u="none" strike="noStrike" noProof="0">
                          <a:latin typeface="Calibri"/>
                        </a:rPr>
                        <a:t>O15540 </a:t>
                      </a:r>
                      <a:endParaRPr lang="en-US"/>
                    </a:p>
                  </a:txBody>
                  <a:tcPr/>
                </a:tc>
                <a:tc>
                  <a:txBody>
                    <a:bodyPr/>
                    <a:lstStyle/>
                    <a:p>
                      <a:pPr lvl="0" algn="ctr">
                        <a:buNone/>
                      </a:pPr>
                      <a:r>
                        <a:rPr lang="en-GB" sz="1200" b="0" i="0" u="none" strike="noStrike" noProof="0">
                          <a:latin typeface="Calibri"/>
                        </a:rPr>
                        <a:t>1FDQ</a:t>
                      </a:r>
                      <a:endParaRPr lang="en-US"/>
                    </a:p>
                  </a:txBody>
                  <a:tcPr/>
                </a:tc>
                <a:tc>
                  <a:txBody>
                    <a:bodyPr/>
                    <a:lstStyle/>
                    <a:p>
                      <a:pPr lvl="0" algn="ctr">
                        <a:buNone/>
                      </a:pPr>
                      <a:r>
                        <a:rPr lang="en-GB" sz="1200" b="0" i="0" u="none" strike="noStrike" noProof="0">
                          <a:latin typeface="Calibri"/>
                        </a:rPr>
                        <a:t>AF-O15540-F1</a:t>
                      </a:r>
                      <a:endParaRPr lang="en-US"/>
                    </a:p>
                  </a:txBody>
                  <a:tcPr/>
                </a:tc>
                <a:extLst>
                  <a:ext uri="{0D108BD9-81ED-4DB2-BD59-A6C34878D82A}">
                    <a16:rowId xmlns:a16="http://schemas.microsoft.com/office/drawing/2014/main" val="3074780866"/>
                  </a:ext>
                </a:extLst>
              </a:tr>
              <a:tr h="370838">
                <a:tc>
                  <a:txBody>
                    <a:bodyPr/>
                    <a:lstStyle/>
                    <a:p>
                      <a:pPr lvl="0" algn="ctr">
                        <a:buNone/>
                      </a:pPr>
                      <a:r>
                        <a:rPr lang="en-GB"/>
                        <a:t>8</a:t>
                      </a:r>
                    </a:p>
                  </a:txBody>
                  <a:tcPr/>
                </a:tc>
                <a:tc>
                  <a:txBody>
                    <a:bodyPr/>
                    <a:lstStyle/>
                    <a:p>
                      <a:pPr lvl="0" algn="ctr">
                        <a:buNone/>
                      </a:pPr>
                      <a:r>
                        <a:rPr lang="en-GB"/>
                        <a:t>PMP2</a:t>
                      </a:r>
                    </a:p>
                  </a:txBody>
                  <a:tcPr/>
                </a:tc>
                <a:tc>
                  <a:txBody>
                    <a:bodyPr/>
                    <a:lstStyle/>
                    <a:p>
                      <a:pPr lvl="0" algn="ctr">
                        <a:buNone/>
                      </a:pPr>
                      <a:r>
                        <a:rPr lang="en-GB"/>
                        <a:t>PNS</a:t>
                      </a:r>
                    </a:p>
                  </a:txBody>
                  <a:tcPr/>
                </a:tc>
                <a:tc>
                  <a:txBody>
                    <a:bodyPr/>
                    <a:lstStyle/>
                    <a:p>
                      <a:pPr lvl="0" algn="ctr">
                        <a:buNone/>
                      </a:pPr>
                      <a:r>
                        <a:rPr lang="en-GB" sz="1200" b="0" i="0" u="none" strike="noStrike" noProof="0">
                          <a:latin typeface="Calibri"/>
                        </a:rPr>
                        <a:t>P02689 </a:t>
                      </a:r>
                      <a:endParaRPr lang="en-US"/>
                    </a:p>
                  </a:txBody>
                  <a:tcPr/>
                </a:tc>
                <a:tc>
                  <a:txBody>
                    <a:bodyPr/>
                    <a:lstStyle/>
                    <a:p>
                      <a:pPr lvl="0" algn="ctr">
                        <a:buNone/>
                      </a:pPr>
                      <a:r>
                        <a:rPr lang="en-GB" sz="1200" b="0" i="0" u="none" strike="noStrike" noProof="0">
                          <a:latin typeface="Calibri"/>
                        </a:rPr>
                        <a:t>2WUT</a:t>
                      </a:r>
                      <a:endParaRPr lang="en-US"/>
                    </a:p>
                  </a:txBody>
                  <a:tcPr/>
                </a:tc>
                <a:tc>
                  <a:txBody>
                    <a:bodyPr/>
                    <a:lstStyle/>
                    <a:p>
                      <a:pPr lvl="0" algn="ctr">
                        <a:buNone/>
                      </a:pPr>
                      <a:r>
                        <a:rPr lang="en-GB" sz="1200" b="0" i="0" u="none" strike="noStrike" noProof="0">
                          <a:latin typeface="Calibri"/>
                        </a:rPr>
                        <a:t>  AF-P02689-F1</a:t>
                      </a:r>
                      <a:endParaRPr lang="en-US"/>
                    </a:p>
                  </a:txBody>
                  <a:tcPr/>
                </a:tc>
                <a:extLst>
                  <a:ext uri="{0D108BD9-81ED-4DB2-BD59-A6C34878D82A}">
                    <a16:rowId xmlns:a16="http://schemas.microsoft.com/office/drawing/2014/main" val="1380630935"/>
                  </a:ext>
                </a:extLst>
              </a:tr>
              <a:tr h="370840">
                <a:tc>
                  <a:txBody>
                    <a:bodyPr/>
                    <a:lstStyle/>
                    <a:p>
                      <a:pPr algn="ctr"/>
                      <a:r>
                        <a:rPr lang="en-GB"/>
                        <a:t>9</a:t>
                      </a:r>
                    </a:p>
                  </a:txBody>
                  <a:tcPr/>
                </a:tc>
                <a:tc>
                  <a:txBody>
                    <a:bodyPr/>
                    <a:lstStyle/>
                    <a:p>
                      <a:pPr algn="ctr"/>
                      <a:r>
                        <a:rPr lang="en-GB"/>
                        <a:t>FABP9</a:t>
                      </a:r>
                    </a:p>
                  </a:txBody>
                  <a:tcPr/>
                </a:tc>
                <a:tc>
                  <a:txBody>
                    <a:bodyPr/>
                    <a:lstStyle/>
                    <a:p>
                      <a:pPr algn="ctr"/>
                      <a:r>
                        <a:rPr lang="en-GB"/>
                        <a:t>-</a:t>
                      </a:r>
                    </a:p>
                  </a:txBody>
                  <a:tcPr/>
                </a:tc>
                <a:tc>
                  <a:txBody>
                    <a:bodyPr/>
                    <a:lstStyle/>
                    <a:p>
                      <a:pPr lvl="0" algn="ctr">
                        <a:buNone/>
                      </a:pPr>
                      <a:r>
                        <a:rPr lang="en-GB" sz="1200" b="0" i="0" u="none" strike="noStrike" noProof="0">
                          <a:latin typeface="Calibri"/>
                        </a:rPr>
                        <a:t>Q0Z7S8</a:t>
                      </a:r>
                      <a:endParaRPr lang="en-US"/>
                    </a:p>
                  </a:txBody>
                  <a:tcPr/>
                </a:tc>
                <a:tc>
                  <a:txBody>
                    <a:bodyPr/>
                    <a:lstStyle/>
                    <a:p>
                      <a:pPr lvl="0" algn="ctr">
                        <a:buNone/>
                      </a:pPr>
                      <a:r>
                        <a:rPr lang="en-GB" sz="1200" b="0" i="0" u="none" strike="noStrike" noProof="0">
                          <a:latin typeface="Calibri"/>
                        </a:rPr>
                        <a:t>4A60</a:t>
                      </a:r>
                      <a:endParaRPr lang="en-US"/>
                    </a:p>
                  </a:txBody>
                  <a:tcPr/>
                </a:tc>
                <a:tc>
                  <a:txBody>
                    <a:bodyPr/>
                    <a:lstStyle/>
                    <a:p>
                      <a:pPr lvl="0" algn="ctr">
                        <a:buNone/>
                      </a:pPr>
                      <a:r>
                        <a:rPr lang="en-GB" sz="1200" b="0" i="0" u="none" strike="noStrike" noProof="0">
                          <a:latin typeface="Calibri"/>
                        </a:rPr>
                        <a:t>  AF-Q0Z7S8-F1</a:t>
                      </a:r>
                      <a:endParaRPr lang="en-US"/>
                    </a:p>
                  </a:txBody>
                  <a:tcPr/>
                </a:tc>
                <a:extLst>
                  <a:ext uri="{0D108BD9-81ED-4DB2-BD59-A6C34878D82A}">
                    <a16:rowId xmlns:a16="http://schemas.microsoft.com/office/drawing/2014/main" val="680815835"/>
                  </a:ext>
                </a:extLst>
              </a:tr>
              <a:tr h="274320">
                <a:tc>
                  <a:txBody>
                    <a:bodyPr/>
                    <a:lstStyle/>
                    <a:p>
                      <a:pPr algn="ctr"/>
                      <a:r>
                        <a:rPr lang="en-GB"/>
                        <a:t>-</a:t>
                      </a:r>
                    </a:p>
                  </a:txBody>
                  <a:tcPr/>
                </a:tc>
                <a:tc>
                  <a:txBody>
                    <a:bodyPr/>
                    <a:lstStyle/>
                    <a:p>
                      <a:pPr algn="ctr"/>
                      <a:r>
                        <a:rPr lang="en-GB"/>
                        <a:t>-</a:t>
                      </a:r>
                    </a:p>
                  </a:txBody>
                  <a:tcPr/>
                </a:tc>
                <a:tc>
                  <a:txBody>
                    <a:bodyPr/>
                    <a:lstStyle/>
                    <a:p>
                      <a:pPr algn="ctr"/>
                      <a:r>
                        <a:rPr lang="en-GB"/>
                        <a:t>-</a:t>
                      </a:r>
                    </a:p>
                  </a:txBody>
                  <a:tcPr/>
                </a:tc>
                <a:tc>
                  <a:txBody>
                    <a:bodyPr/>
                    <a:lstStyle/>
                    <a:p>
                      <a:pPr lvl="0" algn="ctr">
                        <a:buNone/>
                      </a:pPr>
                      <a:r>
                        <a:rPr lang="en-GB"/>
                        <a:t>-</a:t>
                      </a:r>
                    </a:p>
                  </a:txBody>
                  <a:tcPr/>
                </a:tc>
                <a:tc>
                  <a:txBody>
                    <a:bodyPr/>
                    <a:lstStyle/>
                    <a:p>
                      <a:pPr lvl="0" algn="ctr">
                        <a:buNone/>
                      </a:pPr>
                      <a:r>
                        <a:rPr lang="en-GB"/>
                        <a:t>-</a:t>
                      </a:r>
                    </a:p>
                  </a:txBody>
                  <a:tcPr/>
                </a:tc>
                <a:tc>
                  <a:txBody>
                    <a:bodyPr/>
                    <a:lstStyle/>
                    <a:p>
                      <a:pPr lvl="0" algn="ctr">
                        <a:buNone/>
                      </a:pPr>
                      <a:r>
                        <a:rPr lang="en-GB"/>
                        <a:t>-</a:t>
                      </a:r>
                    </a:p>
                  </a:txBody>
                  <a:tcPr/>
                </a:tc>
                <a:extLst>
                  <a:ext uri="{0D108BD9-81ED-4DB2-BD59-A6C34878D82A}">
                    <a16:rowId xmlns:a16="http://schemas.microsoft.com/office/drawing/2014/main" val="1254188440"/>
                  </a:ext>
                </a:extLst>
              </a:tr>
              <a:tr h="370839">
                <a:tc>
                  <a:txBody>
                    <a:bodyPr/>
                    <a:lstStyle/>
                    <a:p>
                      <a:pPr algn="ctr"/>
                      <a:r>
                        <a:rPr lang="en-GB"/>
                        <a:t>11</a:t>
                      </a:r>
                    </a:p>
                  </a:txBody>
                  <a:tcPr/>
                </a:tc>
                <a:tc>
                  <a:txBody>
                    <a:bodyPr/>
                    <a:lstStyle/>
                    <a:p>
                      <a:pPr lvl="0" algn="ctr">
                        <a:buNone/>
                      </a:pPr>
                      <a:r>
                        <a:rPr lang="en-GB" sz="1200" b="0" i="0" u="none" strike="noStrike" noProof="0">
                          <a:solidFill>
                            <a:srgbClr val="000000"/>
                          </a:solidFill>
                          <a:latin typeface="Consolas"/>
                        </a:rPr>
                        <a:t>→</a:t>
                      </a:r>
                      <a:r>
                        <a:rPr lang="en-GB" sz="1200" b="0" i="0" u="none" strike="noStrike" noProof="0">
                          <a:solidFill>
                            <a:srgbClr val="000000"/>
                          </a:solidFill>
                          <a:latin typeface="Calibri"/>
                        </a:rPr>
                        <a:t> FAB3</a:t>
                      </a:r>
                    </a:p>
                  </a:txBody>
                  <a:tcPr/>
                </a:tc>
                <a:tc>
                  <a:txBody>
                    <a:bodyPr/>
                    <a:lstStyle/>
                    <a:p>
                      <a:pPr algn="ctr"/>
                      <a:r>
                        <a:rPr lang="en-GB"/>
                        <a:t>Fish (?)</a:t>
                      </a:r>
                    </a:p>
                  </a:txBody>
                  <a:tcPr/>
                </a:tc>
                <a:tc>
                  <a:txBody>
                    <a:bodyPr/>
                    <a:lstStyle/>
                    <a:p>
                      <a:pPr lvl="0" algn="ctr">
                        <a:buNone/>
                      </a:pPr>
                      <a:r>
                        <a:rPr lang="en-GB"/>
                        <a:t>-</a:t>
                      </a:r>
                    </a:p>
                  </a:txBody>
                  <a:tcPr/>
                </a:tc>
                <a:tc>
                  <a:txBody>
                    <a:bodyPr/>
                    <a:lstStyle/>
                    <a:p>
                      <a:pPr lvl="0" algn="ctr">
                        <a:buNone/>
                      </a:pPr>
                      <a:r>
                        <a:rPr lang="en-GB"/>
                        <a:t>-</a:t>
                      </a:r>
                    </a:p>
                  </a:txBody>
                  <a:tcPr/>
                </a:tc>
                <a:tc>
                  <a:txBody>
                    <a:bodyPr/>
                    <a:lstStyle/>
                    <a:p>
                      <a:pPr lvl="0" algn="ctr">
                        <a:buNone/>
                      </a:pPr>
                      <a:r>
                        <a:rPr lang="en-GB"/>
                        <a:t>-</a:t>
                      </a:r>
                    </a:p>
                  </a:txBody>
                  <a:tcPr/>
                </a:tc>
                <a:extLst>
                  <a:ext uri="{0D108BD9-81ED-4DB2-BD59-A6C34878D82A}">
                    <a16:rowId xmlns:a16="http://schemas.microsoft.com/office/drawing/2014/main" val="3253604644"/>
                  </a:ext>
                </a:extLst>
              </a:tr>
              <a:tr h="274320">
                <a:tc>
                  <a:txBody>
                    <a:bodyPr/>
                    <a:lstStyle/>
                    <a:p>
                      <a:pPr algn="ctr"/>
                      <a:r>
                        <a:rPr lang="en-GB"/>
                        <a:t>12</a:t>
                      </a:r>
                    </a:p>
                  </a:txBody>
                  <a:tcPr/>
                </a:tc>
                <a:tc>
                  <a:txBody>
                    <a:bodyPr/>
                    <a:lstStyle/>
                    <a:p>
                      <a:pPr lvl="0" algn="ctr">
                        <a:buNone/>
                      </a:pPr>
                      <a:r>
                        <a:rPr lang="en-GB" sz="1200" b="0" i="0" u="none" strike="noStrike" noProof="0">
                          <a:solidFill>
                            <a:srgbClr val="000000"/>
                          </a:solidFill>
                          <a:latin typeface="Calibri"/>
                        </a:rPr>
                        <a:t>FABP12</a:t>
                      </a:r>
                      <a:endParaRPr lang="en-US"/>
                    </a:p>
                  </a:txBody>
                  <a:tcPr/>
                </a:tc>
                <a:tc>
                  <a:txBody>
                    <a:bodyPr/>
                    <a:lstStyle/>
                    <a:p>
                      <a:pPr algn="ctr"/>
                      <a:r>
                        <a:rPr lang="en-GB"/>
                        <a:t>Retina</a:t>
                      </a:r>
                    </a:p>
                  </a:txBody>
                  <a:tcPr/>
                </a:tc>
                <a:tc>
                  <a:txBody>
                    <a:bodyPr/>
                    <a:lstStyle/>
                    <a:p>
                      <a:pPr lvl="0" algn="ctr">
                        <a:buNone/>
                      </a:pPr>
                      <a:r>
                        <a:rPr lang="en-GB" sz="1200" b="0" i="0" u="none" strike="noStrike" noProof="0">
                          <a:latin typeface="Calibri"/>
                        </a:rPr>
                        <a:t>A6NFH5</a:t>
                      </a:r>
                      <a:endParaRPr lang="en-US"/>
                    </a:p>
                  </a:txBody>
                  <a:tcPr/>
                </a:tc>
                <a:tc>
                  <a:txBody>
                    <a:bodyPr/>
                    <a:lstStyle/>
                    <a:p>
                      <a:pPr lvl="0" algn="ctr">
                        <a:buNone/>
                      </a:pPr>
                      <a:r>
                        <a:rPr lang="en-GB"/>
                        <a:t>-</a:t>
                      </a:r>
                    </a:p>
                  </a:txBody>
                  <a:tcPr/>
                </a:tc>
                <a:tc>
                  <a:txBody>
                    <a:bodyPr/>
                    <a:lstStyle/>
                    <a:p>
                      <a:pPr lvl="0" algn="ctr">
                        <a:buNone/>
                      </a:pPr>
                      <a:r>
                        <a:rPr lang="en-GB" sz="1200" b="0" i="0" u="none" strike="noStrike" noProof="0">
                          <a:latin typeface="Calibri"/>
                        </a:rPr>
                        <a:t>AF-A6NFH5-F1</a:t>
                      </a:r>
                      <a:endParaRPr lang="en-US"/>
                    </a:p>
                  </a:txBody>
                  <a:tcPr/>
                </a:tc>
                <a:extLst>
                  <a:ext uri="{0D108BD9-81ED-4DB2-BD59-A6C34878D82A}">
                    <a16:rowId xmlns:a16="http://schemas.microsoft.com/office/drawing/2014/main" val="133041278"/>
                  </a:ext>
                </a:extLst>
              </a:tr>
            </a:tbl>
          </a:graphicData>
        </a:graphic>
      </p:graphicFrame>
      <p:sp>
        <p:nvSpPr>
          <p:cNvPr id="6" name="TextBox 5">
            <a:extLst>
              <a:ext uri="{FF2B5EF4-FFF2-40B4-BE49-F238E27FC236}">
                <a16:creationId xmlns:a16="http://schemas.microsoft.com/office/drawing/2014/main" id="{6A603759-F8D4-C91E-6CF7-5CF4EBE343A6}"/>
              </a:ext>
            </a:extLst>
          </p:cNvPr>
          <p:cNvSpPr txBox="1"/>
          <p:nvPr/>
        </p:nvSpPr>
        <p:spPr>
          <a:xfrm>
            <a:off x="762000" y="4865370"/>
            <a:ext cx="4572000" cy="210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975"/>
              </a:lnSpc>
            </a:pPr>
            <a:r>
              <a:rPr lang="en-US" sz="650" b="1" i="0" u="none" strike="noStrike" baseline="0">
                <a:solidFill>
                  <a:srgbClr val="000000"/>
                </a:solidFill>
                <a:latin typeface="Calibri"/>
              </a:rPr>
              <a:t>Source: </a:t>
            </a:r>
            <a:r>
              <a:rPr lang="en-US" sz="650">
                <a:solidFill>
                  <a:srgbClr val="000000"/>
                </a:solidFill>
                <a:latin typeface="Calibri"/>
              </a:rPr>
              <a:t>Wikipedia &amp; Scientific databases – </a:t>
            </a:r>
            <a:r>
              <a:rPr lang="en-US" sz="650">
                <a:solidFill>
                  <a:srgbClr val="000000"/>
                </a:solidFill>
                <a:latin typeface="Calibri"/>
                <a:hlinkClick r:id="rId3"/>
              </a:rPr>
              <a:t>Fatty acid binding protein – family members</a:t>
            </a:r>
            <a:endParaRPr lang="en-US" sz="650">
              <a:ea typeface="Calibri"/>
              <a:cs typeface="Calibri"/>
            </a:endParaRPr>
          </a:p>
        </p:txBody>
      </p:sp>
    </p:spTree>
    <p:extLst>
      <p:ext uri="{BB962C8B-B14F-4D97-AF65-F5344CB8AC3E}">
        <p14:creationId xmlns:p14="http://schemas.microsoft.com/office/powerpoint/2010/main" val="1988795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BEE32-98DE-86E3-5459-0DE63E8ABC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881636-45EE-34C4-E7B2-81EAAA5B51D1}"/>
              </a:ext>
            </a:extLst>
          </p:cNvPr>
          <p:cNvSpPr>
            <a:spLocks noGrp="1"/>
          </p:cNvSpPr>
          <p:nvPr>
            <p:ph type="title" idx="4294967295"/>
          </p:nvPr>
        </p:nvSpPr>
        <p:spPr>
          <a:xfrm>
            <a:off x="903022" y="2168"/>
            <a:ext cx="7990109" cy="46166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800">
                <a:solidFill>
                  <a:srgbClr val="7030A0"/>
                </a:solidFill>
                <a:latin typeface="Clancy"/>
                <a:ea typeface="+mn-ea"/>
                <a:cs typeface="+mn-cs"/>
              </a:rPr>
              <a:t>Live Demo </a:t>
            </a:r>
            <a:r>
              <a:rPr lang="en-US" sz="2800">
                <a:latin typeface="Clancy"/>
                <a:ea typeface="+mn-ea"/>
                <a:cs typeface="+mn-cs"/>
              </a:rPr>
              <a:t>–</a:t>
            </a:r>
            <a:r>
              <a:rPr lang="en-US" sz="2800">
                <a:solidFill>
                  <a:srgbClr val="000000"/>
                </a:solidFill>
                <a:latin typeface="Clancy"/>
                <a:ea typeface="+mn-ea"/>
                <a:cs typeface="+mn-cs"/>
              </a:rPr>
              <a:t> </a:t>
            </a:r>
            <a:r>
              <a:rPr lang="en-US" sz="2800" err="1">
                <a:solidFill>
                  <a:schemeClr val="accent6">
                    <a:lumMod val="76000"/>
                  </a:schemeClr>
                </a:solidFill>
                <a:latin typeface="Clancy"/>
                <a:ea typeface="+mn-ea"/>
                <a:cs typeface="+mn-cs"/>
              </a:rPr>
              <a:t>ProteinFold</a:t>
            </a:r>
            <a:r>
              <a:rPr lang="en-US" sz="2800">
                <a:solidFill>
                  <a:schemeClr val="accent6">
                    <a:lumMod val="76000"/>
                  </a:schemeClr>
                </a:solidFill>
                <a:latin typeface="Clancy"/>
                <a:ea typeface="+mn-ea"/>
                <a:cs typeface="+mn-cs"/>
              </a:rPr>
              <a:t> </a:t>
            </a:r>
            <a:r>
              <a:rPr lang="en-US" sz="2800">
                <a:latin typeface="Clancy"/>
                <a:ea typeface="+mn-ea"/>
                <a:cs typeface="+mn-cs"/>
              </a:rPr>
              <a:t>terminal vs</a:t>
            </a:r>
            <a:r>
              <a:rPr lang="en-US" sz="2800">
                <a:solidFill>
                  <a:srgbClr val="000000"/>
                </a:solidFill>
                <a:latin typeface="Clancy"/>
                <a:ea typeface="+mn-ea"/>
                <a:cs typeface="+mn-cs"/>
              </a:rPr>
              <a:t> Web</a:t>
            </a:r>
            <a:endParaRPr lang="en-US" sz="2800">
              <a:solidFill>
                <a:srgbClr val="7030A0"/>
              </a:solidFill>
              <a:latin typeface="Clancy"/>
              <a:ea typeface="Calibri Light"/>
              <a:cs typeface="Calibri Light"/>
            </a:endParaRPr>
          </a:p>
        </p:txBody>
      </p:sp>
      <p:pic>
        <p:nvPicPr>
          <p:cNvPr id="2" name="Picture 1" descr="A screenshot of a computer&#10;&#10;AI-generated content may be incorrect.">
            <a:extLst>
              <a:ext uri="{FF2B5EF4-FFF2-40B4-BE49-F238E27FC236}">
                <a16:creationId xmlns:a16="http://schemas.microsoft.com/office/drawing/2014/main" id="{2343B9D6-3A8B-D24E-4433-76D216D5E600}"/>
              </a:ext>
            </a:extLst>
          </p:cNvPr>
          <p:cNvPicPr>
            <a:picLocks noChangeAspect="1"/>
          </p:cNvPicPr>
          <p:nvPr/>
        </p:nvPicPr>
        <p:blipFill>
          <a:blip r:embed="rId2"/>
          <a:srcRect l="131" t="1097" r="-131" b="35313"/>
          <a:stretch>
            <a:fillRect/>
          </a:stretch>
        </p:blipFill>
        <p:spPr>
          <a:xfrm>
            <a:off x="5611110" y="597200"/>
            <a:ext cx="3003256" cy="2936689"/>
          </a:xfrm>
          <a:prstGeom prst="rect">
            <a:avLst/>
          </a:prstGeom>
        </p:spPr>
      </p:pic>
      <p:pic>
        <p:nvPicPr>
          <p:cNvPr id="8" name="Picture 7" descr="Alt text">
            <a:extLst>
              <a:ext uri="{FF2B5EF4-FFF2-40B4-BE49-F238E27FC236}">
                <a16:creationId xmlns:a16="http://schemas.microsoft.com/office/drawing/2014/main" id="{253F74AA-CD4C-7CA2-1980-97A7A1755C38}"/>
              </a:ext>
            </a:extLst>
          </p:cNvPr>
          <p:cNvPicPr>
            <a:picLocks noChangeAspect="1"/>
          </p:cNvPicPr>
          <p:nvPr/>
        </p:nvPicPr>
        <p:blipFill>
          <a:blip r:embed="rId3"/>
          <a:stretch>
            <a:fillRect/>
          </a:stretch>
        </p:blipFill>
        <p:spPr>
          <a:xfrm>
            <a:off x="1153758" y="484000"/>
            <a:ext cx="3792068" cy="2271585"/>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3018738A-3756-040B-1E5D-E2BEB8285051}"/>
              </a:ext>
            </a:extLst>
          </p:cNvPr>
          <p:cNvPicPr>
            <a:picLocks noChangeAspect="1"/>
          </p:cNvPicPr>
          <p:nvPr/>
        </p:nvPicPr>
        <p:blipFill>
          <a:blip r:embed="rId4"/>
          <a:stretch>
            <a:fillRect/>
          </a:stretch>
        </p:blipFill>
        <p:spPr>
          <a:xfrm>
            <a:off x="182880" y="2834451"/>
            <a:ext cx="5300383" cy="200597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C9B1703-4790-7040-5126-222B3B6C51C1}"/>
              </a:ext>
            </a:extLst>
          </p:cNvPr>
          <p:cNvPicPr>
            <a:picLocks noChangeAspect="1"/>
          </p:cNvPicPr>
          <p:nvPr/>
        </p:nvPicPr>
        <p:blipFill>
          <a:blip r:embed="rId2"/>
          <a:srcRect l="131" t="70627" r="-131" b="46"/>
          <a:stretch>
            <a:fillRect/>
          </a:stretch>
        </p:blipFill>
        <p:spPr>
          <a:xfrm>
            <a:off x="5611110" y="3533591"/>
            <a:ext cx="3003256" cy="1354366"/>
          </a:xfrm>
          <a:prstGeom prst="rect">
            <a:avLst/>
          </a:prstGeom>
        </p:spPr>
      </p:pic>
    </p:spTree>
    <p:extLst>
      <p:ext uri="{BB962C8B-B14F-4D97-AF65-F5344CB8AC3E}">
        <p14:creationId xmlns:p14="http://schemas.microsoft.com/office/powerpoint/2010/main" val="404298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73D5-48C0-7AA0-0CAE-8EF09C68E7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8684B5-0587-1CB5-9470-E6AEE29C3A20}"/>
              </a:ext>
            </a:extLst>
          </p:cNvPr>
          <p:cNvSpPr>
            <a:spLocks noGrp="1"/>
          </p:cNvSpPr>
          <p:nvPr>
            <p:ph type="title" idx="4294967295"/>
          </p:nvPr>
        </p:nvSpPr>
        <p:spPr>
          <a:xfrm>
            <a:off x="-2234" y="202694"/>
            <a:ext cx="9146825" cy="479953"/>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800">
                <a:solidFill>
                  <a:srgbClr val="7030A0"/>
                </a:solidFill>
                <a:latin typeface="Clancy"/>
                <a:ea typeface="+mn-ea"/>
                <a:cs typeface="+mn-cs"/>
              </a:rPr>
              <a:t>Report </a:t>
            </a:r>
            <a:r>
              <a:rPr lang="en-US" sz="2800">
                <a:latin typeface="Clancy"/>
                <a:ea typeface="+mn-ea"/>
                <a:cs typeface="+mn-cs"/>
              </a:rPr>
              <a:t>–</a:t>
            </a:r>
            <a:r>
              <a:rPr lang="en-US" sz="2800">
                <a:solidFill>
                  <a:srgbClr val="000000"/>
                </a:solidFill>
                <a:latin typeface="Clancy"/>
                <a:ea typeface="+mn-ea"/>
                <a:cs typeface="+mn-cs"/>
              </a:rPr>
              <a:t> the </a:t>
            </a:r>
            <a:r>
              <a:rPr lang="en-US" sz="2800">
                <a:solidFill>
                  <a:schemeClr val="accent6">
                    <a:lumMod val="76000"/>
                  </a:schemeClr>
                </a:solidFill>
                <a:latin typeface="Clancy"/>
                <a:ea typeface="+mn-ea"/>
                <a:cs typeface="+mn-cs"/>
              </a:rPr>
              <a:t>structure </a:t>
            </a:r>
            <a:endParaRPr lang="en-US" sz="2800">
              <a:solidFill>
                <a:schemeClr val="accent6">
                  <a:lumMod val="76000"/>
                </a:schemeClr>
              </a:solidFill>
              <a:latin typeface="Clancy"/>
              <a:ea typeface="Calibri Light"/>
              <a:cs typeface="Calibri Light"/>
            </a:endParaRPr>
          </a:p>
        </p:txBody>
      </p:sp>
      <p:pic>
        <p:nvPicPr>
          <p:cNvPr id="4" name="Picture 3" descr="A screenshot of a computer&#10;&#10;AI-generated content may be incorrect.">
            <a:extLst>
              <a:ext uri="{FF2B5EF4-FFF2-40B4-BE49-F238E27FC236}">
                <a16:creationId xmlns:a16="http://schemas.microsoft.com/office/drawing/2014/main" id="{86A58B4A-A9D0-201A-00B4-C650BC3AD43B}"/>
              </a:ext>
            </a:extLst>
          </p:cNvPr>
          <p:cNvPicPr>
            <a:picLocks noChangeAspect="1"/>
          </p:cNvPicPr>
          <p:nvPr/>
        </p:nvPicPr>
        <p:blipFill>
          <a:blip r:embed="rId2"/>
          <a:stretch>
            <a:fillRect/>
          </a:stretch>
        </p:blipFill>
        <p:spPr>
          <a:xfrm>
            <a:off x="340894" y="984514"/>
            <a:ext cx="8697830" cy="4157053"/>
          </a:xfrm>
          <a:prstGeom prst="rect">
            <a:avLst/>
          </a:prstGeom>
        </p:spPr>
      </p:pic>
    </p:spTree>
    <p:extLst>
      <p:ext uri="{BB962C8B-B14F-4D97-AF65-F5344CB8AC3E}">
        <p14:creationId xmlns:p14="http://schemas.microsoft.com/office/powerpoint/2010/main" val="2288488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2FD7F-CDA5-1865-F449-7002243D5C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B9DCB7-2993-6B69-2337-E79EC4CD5DC7}"/>
              </a:ext>
            </a:extLst>
          </p:cNvPr>
          <p:cNvSpPr>
            <a:spLocks noGrp="1"/>
          </p:cNvSpPr>
          <p:nvPr>
            <p:ph type="title" idx="4294967295"/>
          </p:nvPr>
        </p:nvSpPr>
        <p:spPr>
          <a:xfrm>
            <a:off x="-2234" y="202694"/>
            <a:ext cx="9146825" cy="479953"/>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800">
                <a:solidFill>
                  <a:srgbClr val="7030A0"/>
                </a:solidFill>
                <a:latin typeface="Clancy"/>
                <a:ea typeface="+mn-ea"/>
                <a:cs typeface="+mn-cs"/>
              </a:rPr>
              <a:t>Report </a:t>
            </a:r>
            <a:r>
              <a:rPr lang="en-US" sz="2800">
                <a:latin typeface="Clancy"/>
                <a:ea typeface="+mn-ea"/>
                <a:cs typeface="+mn-cs"/>
              </a:rPr>
              <a:t>–</a:t>
            </a:r>
            <a:r>
              <a:rPr lang="en-US" sz="2800">
                <a:solidFill>
                  <a:srgbClr val="000000"/>
                </a:solidFill>
                <a:latin typeface="Clancy"/>
                <a:ea typeface="+mn-ea"/>
                <a:cs typeface="+mn-cs"/>
              </a:rPr>
              <a:t> the </a:t>
            </a:r>
            <a:r>
              <a:rPr lang="en-US" sz="2800">
                <a:solidFill>
                  <a:schemeClr val="accent2"/>
                </a:solidFill>
                <a:latin typeface="Clancy"/>
                <a:ea typeface="+mn-ea"/>
                <a:cs typeface="+mn-cs"/>
              </a:rPr>
              <a:t>metrics </a:t>
            </a:r>
            <a:endParaRPr lang="en-US" sz="2800">
              <a:solidFill>
                <a:schemeClr val="accent2"/>
              </a:solidFill>
              <a:latin typeface="Clancy"/>
              <a:ea typeface="Calibri Light"/>
              <a:cs typeface="Calibri Light"/>
            </a:endParaRPr>
          </a:p>
        </p:txBody>
      </p:sp>
      <p:pic>
        <p:nvPicPr>
          <p:cNvPr id="2" name="Picture 1" descr="A screenshot of a computer&#10;&#10;AI-generated content may be incorrect.">
            <a:extLst>
              <a:ext uri="{FF2B5EF4-FFF2-40B4-BE49-F238E27FC236}">
                <a16:creationId xmlns:a16="http://schemas.microsoft.com/office/drawing/2014/main" id="{0271D4FC-D31D-F5CE-B329-239DD9908F7D}"/>
              </a:ext>
            </a:extLst>
          </p:cNvPr>
          <p:cNvPicPr>
            <a:picLocks noChangeAspect="1"/>
          </p:cNvPicPr>
          <p:nvPr/>
        </p:nvPicPr>
        <p:blipFill>
          <a:blip r:embed="rId2"/>
          <a:srcRect l="-178" t="43726" r="168" b="-39"/>
          <a:stretch>
            <a:fillRect/>
          </a:stretch>
        </p:blipFill>
        <p:spPr>
          <a:xfrm>
            <a:off x="3231987" y="1309977"/>
            <a:ext cx="5798413" cy="289645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F574B97B-D34E-C7A2-D221-46AD58E1A9F3}"/>
              </a:ext>
            </a:extLst>
          </p:cNvPr>
          <p:cNvPicPr>
            <a:picLocks noChangeAspect="1"/>
          </p:cNvPicPr>
          <p:nvPr/>
        </p:nvPicPr>
        <p:blipFill>
          <a:blip r:embed="rId2"/>
          <a:srcRect l="24009" t="-95" r="22428" b="56039"/>
          <a:stretch>
            <a:fillRect/>
          </a:stretch>
        </p:blipFill>
        <p:spPr>
          <a:xfrm>
            <a:off x="238053" y="1309977"/>
            <a:ext cx="3105498" cy="226604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2CFBFFF-4C0F-D93E-591A-ABCAE4218713}"/>
              </a:ext>
            </a:extLst>
          </p:cNvPr>
          <p:cNvPicPr>
            <a:picLocks noChangeAspect="1"/>
          </p:cNvPicPr>
          <p:nvPr/>
        </p:nvPicPr>
        <p:blipFill>
          <a:blip r:embed="rId2"/>
          <a:srcRect l="87" t="87706" r="63664" b="-30"/>
          <a:stretch>
            <a:fillRect/>
          </a:stretch>
        </p:blipFill>
        <p:spPr>
          <a:xfrm>
            <a:off x="239487" y="3567563"/>
            <a:ext cx="2101649" cy="63388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20702B18-6188-4D60-7A88-70E0B8374E56}"/>
              </a:ext>
            </a:extLst>
          </p:cNvPr>
          <p:cNvPicPr>
            <a:picLocks noChangeAspect="1"/>
          </p:cNvPicPr>
          <p:nvPr/>
        </p:nvPicPr>
        <p:blipFill>
          <a:blip r:embed="rId2"/>
          <a:srcRect l="2925" t="87792" r="63664"/>
          <a:stretch>
            <a:fillRect/>
          </a:stretch>
        </p:blipFill>
        <p:spPr>
          <a:xfrm>
            <a:off x="1850700" y="3578319"/>
            <a:ext cx="1937099" cy="627926"/>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64815119-D44B-FD42-A420-F95CDB9A8304}"/>
              </a:ext>
            </a:extLst>
          </p:cNvPr>
          <p:cNvPicPr>
            <a:picLocks noChangeAspect="1"/>
          </p:cNvPicPr>
          <p:nvPr/>
        </p:nvPicPr>
        <p:blipFill>
          <a:blip r:embed="rId2"/>
          <a:srcRect l="2925" t="87792" r="63664"/>
          <a:stretch>
            <a:fillRect/>
          </a:stretch>
        </p:blipFill>
        <p:spPr>
          <a:xfrm>
            <a:off x="5167353" y="3578319"/>
            <a:ext cx="1937099" cy="62792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D27FD72-D380-3718-563C-A81910D0191F}"/>
              </a:ext>
            </a:extLst>
          </p:cNvPr>
          <p:cNvPicPr>
            <a:picLocks noChangeAspect="1"/>
          </p:cNvPicPr>
          <p:nvPr/>
        </p:nvPicPr>
        <p:blipFill>
          <a:blip r:embed="rId2"/>
          <a:srcRect l="35131" t="92395" r="35119" b="-95"/>
          <a:stretch>
            <a:fillRect/>
          </a:stretch>
        </p:blipFill>
        <p:spPr>
          <a:xfrm>
            <a:off x="3471897" y="3725906"/>
            <a:ext cx="2203592" cy="481025"/>
          </a:xfrm>
          <a:prstGeom prst="rect">
            <a:avLst/>
          </a:prstGeom>
        </p:spPr>
      </p:pic>
    </p:spTree>
    <p:extLst>
      <p:ext uri="{BB962C8B-B14F-4D97-AF65-F5344CB8AC3E}">
        <p14:creationId xmlns:p14="http://schemas.microsoft.com/office/powerpoint/2010/main" val="180141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CC203-83CC-D51F-4E3B-707001ABAA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E7E44F-ECD7-BF41-3BE8-D44A5012C1C8}"/>
              </a:ext>
            </a:extLst>
          </p:cNvPr>
          <p:cNvSpPr>
            <a:spLocks noGrp="1"/>
          </p:cNvSpPr>
          <p:nvPr>
            <p:ph type="title" idx="4294967295"/>
          </p:nvPr>
        </p:nvSpPr>
        <p:spPr>
          <a:xfrm>
            <a:off x="-2234" y="66892"/>
            <a:ext cx="9146825" cy="479953"/>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800" dirty="0">
                <a:solidFill>
                  <a:srgbClr val="7030A0"/>
                </a:solidFill>
                <a:latin typeface="Clancy"/>
                <a:ea typeface="+mn-ea"/>
                <a:cs typeface="+mn-cs"/>
              </a:rPr>
              <a:t>Comparison </a:t>
            </a:r>
            <a:r>
              <a:rPr lang="en-US" sz="2800" dirty="0">
                <a:latin typeface="Clancy"/>
                <a:ea typeface="+mn-ea"/>
                <a:cs typeface="+mn-cs"/>
              </a:rPr>
              <a:t>–</a:t>
            </a:r>
            <a:r>
              <a:rPr lang="en-US" sz="2800" dirty="0">
                <a:solidFill>
                  <a:srgbClr val="000000"/>
                </a:solidFill>
                <a:latin typeface="Clancy"/>
                <a:ea typeface="+mn-ea"/>
                <a:cs typeface="+mn-cs"/>
              </a:rPr>
              <a:t> </a:t>
            </a:r>
            <a:r>
              <a:rPr lang="en-US" sz="2800" dirty="0">
                <a:solidFill>
                  <a:srgbClr val="19B519"/>
                </a:solidFill>
                <a:latin typeface="Clancy"/>
                <a:ea typeface="+mn-ea"/>
                <a:cs typeface="+mn-cs"/>
              </a:rPr>
              <a:t> </a:t>
            </a:r>
            <a:r>
              <a:rPr lang="en-US" sz="2800" dirty="0">
                <a:solidFill>
                  <a:srgbClr val="1414B8"/>
                </a:solidFill>
                <a:latin typeface="Clancy"/>
                <a:ea typeface="+mn-ea"/>
                <a:cs typeface="+mn-cs"/>
              </a:rPr>
              <a:t>prediction </a:t>
            </a:r>
            <a:r>
              <a:rPr lang="en-US" sz="2800" dirty="0">
                <a:solidFill>
                  <a:srgbClr val="000000"/>
                </a:solidFill>
                <a:latin typeface="Clancy"/>
                <a:ea typeface="+mj-lt"/>
                <a:cs typeface="+mj-lt"/>
              </a:rPr>
              <a:t>vs</a:t>
            </a:r>
            <a:r>
              <a:rPr lang="en-US" sz="2800" dirty="0">
                <a:solidFill>
                  <a:srgbClr val="1414B8"/>
                </a:solidFill>
                <a:latin typeface="Clancy"/>
                <a:ea typeface="+mn-ea"/>
                <a:cs typeface="+mn-cs"/>
              </a:rPr>
              <a:t> </a:t>
            </a:r>
            <a:r>
              <a:rPr lang="en-US" sz="2800" err="1">
                <a:solidFill>
                  <a:srgbClr val="19B519"/>
                </a:solidFill>
                <a:latin typeface="Clancy"/>
                <a:ea typeface="+mj-lt"/>
                <a:cs typeface="+mj-lt"/>
              </a:rPr>
              <a:t>crystallised</a:t>
            </a:r>
            <a:endParaRPr lang="en-US" sz="2800">
              <a:solidFill>
                <a:srgbClr val="1414B8"/>
              </a:solidFill>
              <a:latin typeface="Clancy"/>
              <a:ea typeface="+mj-lt"/>
              <a:cs typeface="+mj-lt"/>
            </a:endParaRPr>
          </a:p>
        </p:txBody>
      </p:sp>
      <p:pic>
        <p:nvPicPr>
          <p:cNvPr id="4" name="Picture 3" descr="A blue and green structure&#10;&#10;AI-generated content may be incorrect.">
            <a:extLst>
              <a:ext uri="{FF2B5EF4-FFF2-40B4-BE49-F238E27FC236}">
                <a16:creationId xmlns:a16="http://schemas.microsoft.com/office/drawing/2014/main" id="{E78A5F8A-E2AF-F6F1-5F7E-6569E7A915CE}"/>
              </a:ext>
            </a:extLst>
          </p:cNvPr>
          <p:cNvPicPr>
            <a:picLocks noChangeAspect="1"/>
          </p:cNvPicPr>
          <p:nvPr/>
        </p:nvPicPr>
        <p:blipFill>
          <a:blip r:embed="rId3"/>
          <a:stretch>
            <a:fillRect/>
          </a:stretch>
        </p:blipFill>
        <p:spPr>
          <a:xfrm>
            <a:off x="1924993" y="649208"/>
            <a:ext cx="5294014" cy="4077078"/>
          </a:xfrm>
          <a:prstGeom prst="rect">
            <a:avLst/>
          </a:prstGeom>
        </p:spPr>
      </p:pic>
      <p:sp>
        <p:nvSpPr>
          <p:cNvPr id="6" name="TextBox 5">
            <a:extLst>
              <a:ext uri="{FF2B5EF4-FFF2-40B4-BE49-F238E27FC236}">
                <a16:creationId xmlns:a16="http://schemas.microsoft.com/office/drawing/2014/main" id="{0D54C9AB-F24E-616C-0787-5C5BFC119B77}"/>
              </a:ext>
            </a:extLst>
          </p:cNvPr>
          <p:cNvSpPr txBox="1"/>
          <p:nvPr/>
        </p:nvSpPr>
        <p:spPr>
          <a:xfrm>
            <a:off x="3032911" y="715790"/>
            <a:ext cx="1539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414B8"/>
                </a:solidFill>
                <a:latin typeface="Clancy"/>
              </a:rPr>
              <a:t>AlphaFold </a:t>
            </a:r>
            <a:endParaRPr lang="en-US" sz="2000">
              <a:solidFill>
                <a:srgbClr val="1414B8"/>
              </a:solidFill>
              <a:ea typeface="Calibri"/>
              <a:cs typeface="Calibri"/>
            </a:endParaRPr>
          </a:p>
        </p:txBody>
      </p:sp>
      <p:sp>
        <p:nvSpPr>
          <p:cNvPr id="8" name="TextBox 7">
            <a:extLst>
              <a:ext uri="{FF2B5EF4-FFF2-40B4-BE49-F238E27FC236}">
                <a16:creationId xmlns:a16="http://schemas.microsoft.com/office/drawing/2014/main" id="{39302668-03A7-B400-A211-A6AC8977B960}"/>
              </a:ext>
            </a:extLst>
          </p:cNvPr>
          <p:cNvSpPr txBox="1"/>
          <p:nvPr/>
        </p:nvSpPr>
        <p:spPr>
          <a:xfrm>
            <a:off x="4849262" y="704473"/>
            <a:ext cx="1714500" cy="405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9B519"/>
                </a:solidFill>
                <a:latin typeface="Clancy"/>
              </a:rPr>
              <a:t>Experiment</a:t>
            </a:r>
            <a:endParaRPr lang="en-US" sz="2000">
              <a:solidFill>
                <a:srgbClr val="19B519"/>
              </a:solidFill>
              <a:ea typeface="Calibri"/>
              <a:cs typeface="Calibri"/>
            </a:endParaRPr>
          </a:p>
        </p:txBody>
      </p:sp>
    </p:spTree>
    <p:extLst>
      <p:ext uri="{BB962C8B-B14F-4D97-AF65-F5344CB8AC3E}">
        <p14:creationId xmlns:p14="http://schemas.microsoft.com/office/powerpoint/2010/main" val="1382500884"/>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73719-BC08-08D5-EF48-20CF3DBA07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07A42-6F27-16AF-CACE-893841A9815B}"/>
              </a:ext>
            </a:extLst>
          </p:cNvPr>
          <p:cNvSpPr>
            <a:spLocks noGrp="1"/>
          </p:cNvSpPr>
          <p:nvPr>
            <p:ph type="title" idx="4294967295"/>
          </p:nvPr>
        </p:nvSpPr>
        <p:spPr>
          <a:xfrm>
            <a:off x="903022" y="2168"/>
            <a:ext cx="7990109" cy="52322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3200" err="1">
                <a:solidFill>
                  <a:srgbClr val="7030A0"/>
                </a:solidFill>
                <a:latin typeface="Clancy"/>
                <a:ea typeface="+mn-ea"/>
                <a:cs typeface="+mn-cs"/>
              </a:rPr>
              <a:t>ColabFold</a:t>
            </a:r>
            <a:r>
              <a:rPr lang="en-US" sz="3200">
                <a:solidFill>
                  <a:srgbClr val="7030A0"/>
                </a:solidFill>
                <a:latin typeface="Clancy"/>
                <a:ea typeface="+mn-ea"/>
                <a:cs typeface="+mn-cs"/>
              </a:rPr>
              <a:t> </a:t>
            </a:r>
            <a:r>
              <a:rPr lang="en-US" sz="3200">
                <a:latin typeface="Clancy"/>
                <a:ea typeface="+mn-ea"/>
                <a:cs typeface="+mn-cs"/>
              </a:rPr>
              <a:t>– running </a:t>
            </a:r>
            <a:r>
              <a:rPr lang="en-US" sz="3200">
                <a:solidFill>
                  <a:schemeClr val="accent6">
                    <a:lumMod val="76000"/>
                  </a:schemeClr>
                </a:solidFill>
                <a:latin typeface="Clancy"/>
                <a:ea typeface="+mn-ea"/>
                <a:cs typeface="+mn-cs"/>
              </a:rPr>
              <a:t>AlphaFold2 </a:t>
            </a:r>
            <a:r>
              <a:rPr lang="en-US" sz="3200">
                <a:latin typeface="Clancy"/>
                <a:ea typeface="+mn-ea"/>
                <a:cs typeface="+mn-cs"/>
              </a:rPr>
              <a:t>on </a:t>
            </a:r>
            <a:r>
              <a:rPr lang="en-US" sz="3200" err="1">
                <a:solidFill>
                  <a:srgbClr val="7030A0"/>
                </a:solidFill>
                <a:latin typeface="Clancy"/>
                <a:ea typeface="+mn-ea"/>
                <a:cs typeface="+mn-cs"/>
              </a:rPr>
              <a:t>Colab</a:t>
            </a:r>
            <a:endParaRPr lang="en-US" sz="3200" err="1">
              <a:solidFill>
                <a:srgbClr val="7030A0"/>
              </a:solidFill>
              <a:ea typeface="Calibri Light"/>
              <a:cs typeface="Calibri Light"/>
            </a:endParaRPr>
          </a:p>
        </p:txBody>
      </p:sp>
      <p:pic>
        <p:nvPicPr>
          <p:cNvPr id="4" name="Picture 3">
            <a:extLst>
              <a:ext uri="{FF2B5EF4-FFF2-40B4-BE49-F238E27FC236}">
                <a16:creationId xmlns:a16="http://schemas.microsoft.com/office/drawing/2014/main" id="{E082437C-38A7-1E73-0995-7ACE68111846}"/>
              </a:ext>
            </a:extLst>
          </p:cNvPr>
          <p:cNvPicPr>
            <a:picLocks noChangeAspect="1"/>
          </p:cNvPicPr>
          <p:nvPr/>
        </p:nvPicPr>
        <p:blipFill>
          <a:blip r:embed="rId3"/>
          <a:stretch>
            <a:fillRect/>
          </a:stretch>
        </p:blipFill>
        <p:spPr>
          <a:xfrm>
            <a:off x="64339" y="1357910"/>
            <a:ext cx="2330503" cy="229653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14DD8128-7731-424D-3F78-2D6EDD178CBD}"/>
              </a:ext>
            </a:extLst>
          </p:cNvPr>
          <p:cNvPicPr>
            <a:picLocks noChangeAspect="1"/>
          </p:cNvPicPr>
          <p:nvPr/>
        </p:nvPicPr>
        <p:blipFill>
          <a:blip r:embed="rId4"/>
          <a:stretch>
            <a:fillRect/>
          </a:stretch>
        </p:blipFill>
        <p:spPr>
          <a:xfrm>
            <a:off x="2464955" y="1016393"/>
            <a:ext cx="6632865" cy="3073192"/>
          </a:xfrm>
          <a:prstGeom prst="rect">
            <a:avLst/>
          </a:prstGeom>
        </p:spPr>
      </p:pic>
      <p:sp>
        <p:nvSpPr>
          <p:cNvPr id="7" name="TextBox 6">
            <a:extLst>
              <a:ext uri="{FF2B5EF4-FFF2-40B4-BE49-F238E27FC236}">
                <a16:creationId xmlns:a16="http://schemas.microsoft.com/office/drawing/2014/main" id="{91F6639A-2FB2-1E21-5980-6933FE1D9F0E}"/>
              </a:ext>
            </a:extLst>
          </p:cNvPr>
          <p:cNvSpPr txBox="1"/>
          <p:nvPr/>
        </p:nvSpPr>
        <p:spPr>
          <a:xfrm>
            <a:off x="2310" y="4207427"/>
            <a:ext cx="91336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1"/>
                </a:solidFill>
                <a:latin typeface="Roboto Mono"/>
                <a:ea typeface="+mn-lt"/>
                <a:cs typeface="+mn-lt"/>
                <a:hlinkClick r:id="rId5">
                  <a:extLst>
                    <a:ext uri="{A12FA001-AC4F-418D-AE19-62706E023703}">
                      <ahyp:hlinkClr xmlns:ahyp="http://schemas.microsoft.com/office/drawing/2018/hyperlinkcolor" val="tx"/>
                    </a:ext>
                  </a:extLst>
                </a:hlinkClick>
              </a:rPr>
              <a:t>unsw.to/colabfold</a:t>
            </a:r>
            <a:endParaRPr lang="en-US" sz="2800">
              <a:solidFill>
                <a:schemeClr val="accent1"/>
              </a:solidFill>
              <a:latin typeface="Roboto Mono"/>
              <a:ea typeface="Roboto Mono"/>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814357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E2A55-C2D6-3843-8298-3A3F0F11B014}"/>
              </a:ext>
            </a:extLst>
          </p:cNvPr>
          <p:cNvSpPr>
            <a:spLocks noGrp="1"/>
          </p:cNvSpPr>
          <p:nvPr>
            <p:ph type="title" idx="4294967295"/>
          </p:nvPr>
        </p:nvSpPr>
        <p:spPr>
          <a:xfrm>
            <a:off x="7610" y="150848"/>
            <a:ext cx="9128490" cy="769441"/>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400" b="1">
                <a:solidFill>
                  <a:schemeClr val="accent2"/>
                </a:solidFill>
                <a:latin typeface="Clancy"/>
                <a:ea typeface="+mn-ea"/>
                <a:cs typeface="+mn-cs"/>
              </a:rPr>
              <a:t>Developing </a:t>
            </a:r>
            <a:r>
              <a:rPr lang="en-US" sz="2400" b="1" err="1">
                <a:solidFill>
                  <a:schemeClr val="accent6"/>
                </a:solidFill>
                <a:latin typeface="Clancy"/>
                <a:ea typeface="+mn-ea"/>
                <a:cs typeface="+mn-cs"/>
              </a:rPr>
              <a:t>ProteinFold</a:t>
            </a:r>
            <a:br>
              <a:rPr lang="en-US" sz="2400" b="1">
                <a:solidFill>
                  <a:schemeClr val="accent6"/>
                </a:solidFill>
                <a:latin typeface="Clancy"/>
                <a:ea typeface="+mn-ea"/>
                <a:cs typeface="+mn-cs"/>
              </a:rPr>
            </a:br>
            <a:r>
              <a:rPr lang="en-US" sz="2400">
                <a:solidFill>
                  <a:schemeClr val="tx1">
                    <a:lumMod val="76000"/>
                    <a:lumOff val="24000"/>
                  </a:schemeClr>
                </a:solidFill>
                <a:ea typeface="+mj-lt"/>
                <a:cs typeface="+mj-lt"/>
              </a:rPr>
              <a:t>Protein structure prediction from a spreadsheet (</a:t>
            </a:r>
            <a:r>
              <a:rPr lang="en-US" sz="2400" err="1">
                <a:solidFill>
                  <a:schemeClr val="accent6"/>
                </a:solidFill>
                <a:ea typeface="+mj-lt"/>
                <a:cs typeface="+mj-lt"/>
              </a:rPr>
              <a:t>NextFlow</a:t>
            </a:r>
            <a:r>
              <a:rPr lang="en-US" sz="2400">
                <a:solidFill>
                  <a:schemeClr val="tx1">
                    <a:lumMod val="76000"/>
                    <a:lumOff val="24000"/>
                  </a:schemeClr>
                </a:solidFill>
                <a:ea typeface="+mj-lt"/>
                <a:cs typeface="+mj-lt"/>
              </a:rPr>
              <a:t>)</a:t>
            </a:r>
            <a:endParaRPr lang="en-US" sz="2400">
              <a:solidFill>
                <a:schemeClr val="tx1">
                  <a:lumMod val="76000"/>
                  <a:lumOff val="24000"/>
                </a:schemeClr>
              </a:solidFill>
              <a:latin typeface="Clancy"/>
              <a:ea typeface="+mn-ea"/>
              <a:cs typeface="+mn-cs"/>
            </a:endParaRPr>
          </a:p>
        </p:txBody>
      </p:sp>
      <p:pic>
        <p:nvPicPr>
          <p:cNvPr id="6" name="Picture 5" descr="Alt text">
            <a:extLst>
              <a:ext uri="{FF2B5EF4-FFF2-40B4-BE49-F238E27FC236}">
                <a16:creationId xmlns:a16="http://schemas.microsoft.com/office/drawing/2014/main" id="{AFC39C36-2738-D920-0D07-DC436633CA92}"/>
              </a:ext>
            </a:extLst>
          </p:cNvPr>
          <p:cNvPicPr>
            <a:picLocks noChangeAspect="1"/>
          </p:cNvPicPr>
          <p:nvPr/>
        </p:nvPicPr>
        <p:blipFill>
          <a:blip r:embed="rId2"/>
          <a:stretch>
            <a:fillRect/>
          </a:stretch>
        </p:blipFill>
        <p:spPr>
          <a:xfrm>
            <a:off x="-6908" y="1975050"/>
            <a:ext cx="5225120" cy="3170531"/>
          </a:xfrm>
          <a:prstGeom prst="rect">
            <a:avLst/>
          </a:prstGeom>
        </p:spPr>
      </p:pic>
      <p:pic>
        <p:nvPicPr>
          <p:cNvPr id="11" name="Picture 10" descr="A group of people posing for a photo&#10;&#10;AI-generated content may be incorrect.">
            <a:extLst>
              <a:ext uri="{FF2B5EF4-FFF2-40B4-BE49-F238E27FC236}">
                <a16:creationId xmlns:a16="http://schemas.microsoft.com/office/drawing/2014/main" id="{04D4AC28-A4CB-21D9-C8B8-6456657D7331}"/>
              </a:ext>
            </a:extLst>
          </p:cNvPr>
          <p:cNvPicPr>
            <a:picLocks noChangeAspect="1"/>
          </p:cNvPicPr>
          <p:nvPr/>
        </p:nvPicPr>
        <p:blipFill>
          <a:blip r:embed="rId3"/>
          <a:srcRect l="7750" t="-328" r="26556"/>
          <a:stretch>
            <a:fillRect/>
          </a:stretch>
        </p:blipFill>
        <p:spPr>
          <a:xfrm>
            <a:off x="6323564" y="1774580"/>
            <a:ext cx="2831688" cy="3294430"/>
          </a:xfrm>
          <a:prstGeom prst="rect">
            <a:avLst/>
          </a:prstGeom>
        </p:spPr>
      </p:pic>
      <p:pic>
        <p:nvPicPr>
          <p:cNvPr id="13" name="Picture 12" descr="A logo for a scientific facility&#10;&#10;AI-generated content may be incorrect.">
            <a:extLst>
              <a:ext uri="{FF2B5EF4-FFF2-40B4-BE49-F238E27FC236}">
                <a16:creationId xmlns:a16="http://schemas.microsoft.com/office/drawing/2014/main" id="{29A1214E-AA7C-C3AD-A2CE-30CBEBFBF4B8}"/>
              </a:ext>
            </a:extLst>
          </p:cNvPr>
          <p:cNvPicPr>
            <a:picLocks noChangeAspect="1"/>
          </p:cNvPicPr>
          <p:nvPr/>
        </p:nvPicPr>
        <p:blipFill>
          <a:blip r:embed="rId4"/>
          <a:srcRect l="13562" t="1130" r="31023" b="885"/>
          <a:stretch>
            <a:fillRect/>
          </a:stretch>
        </p:blipFill>
        <p:spPr>
          <a:xfrm>
            <a:off x="7350479" y="1174746"/>
            <a:ext cx="1817477" cy="1198630"/>
          </a:xfrm>
          <a:prstGeom prst="rect">
            <a:avLst/>
          </a:prstGeom>
        </p:spPr>
      </p:pic>
      <p:pic>
        <p:nvPicPr>
          <p:cNvPr id="16" name="Picture 15" descr="A person with red eyes&#10;&#10;AI-generated content may be incorrect.">
            <a:extLst>
              <a:ext uri="{FF2B5EF4-FFF2-40B4-BE49-F238E27FC236}">
                <a16:creationId xmlns:a16="http://schemas.microsoft.com/office/drawing/2014/main" id="{4833C8A3-58D2-AF01-F553-4B219AC4E527}"/>
              </a:ext>
            </a:extLst>
          </p:cNvPr>
          <p:cNvPicPr>
            <a:picLocks noChangeAspect="1"/>
          </p:cNvPicPr>
          <p:nvPr/>
        </p:nvPicPr>
        <p:blipFill>
          <a:blip r:embed="rId5"/>
          <a:stretch>
            <a:fillRect/>
          </a:stretch>
        </p:blipFill>
        <p:spPr>
          <a:xfrm>
            <a:off x="-1614" y="1165601"/>
            <a:ext cx="865323" cy="806468"/>
          </a:xfrm>
          <a:prstGeom prst="rect">
            <a:avLst/>
          </a:prstGeom>
        </p:spPr>
      </p:pic>
      <p:pic>
        <p:nvPicPr>
          <p:cNvPr id="17" name="Picture 16" descr="A person with glasses smiling&#10;&#10;AI-generated content may be incorrect.">
            <a:extLst>
              <a:ext uri="{FF2B5EF4-FFF2-40B4-BE49-F238E27FC236}">
                <a16:creationId xmlns:a16="http://schemas.microsoft.com/office/drawing/2014/main" id="{C9A74AEF-4ADB-2B82-3513-660F9BCA2EA3}"/>
              </a:ext>
            </a:extLst>
          </p:cNvPr>
          <p:cNvPicPr>
            <a:picLocks noChangeAspect="1"/>
          </p:cNvPicPr>
          <p:nvPr/>
        </p:nvPicPr>
        <p:blipFill>
          <a:blip r:embed="rId6"/>
          <a:stretch>
            <a:fillRect/>
          </a:stretch>
        </p:blipFill>
        <p:spPr>
          <a:xfrm>
            <a:off x="858753" y="1170443"/>
            <a:ext cx="1049364" cy="807203"/>
          </a:xfrm>
          <a:prstGeom prst="rect">
            <a:avLst/>
          </a:prstGeom>
        </p:spPr>
      </p:pic>
      <p:pic>
        <p:nvPicPr>
          <p:cNvPr id="18" name="Picture 17" descr="A person in a black shirt&#10;&#10;AI-generated content may be incorrect.">
            <a:extLst>
              <a:ext uri="{FF2B5EF4-FFF2-40B4-BE49-F238E27FC236}">
                <a16:creationId xmlns:a16="http://schemas.microsoft.com/office/drawing/2014/main" id="{995D3FDA-538C-14E3-B934-F20F9664E727}"/>
              </a:ext>
            </a:extLst>
          </p:cNvPr>
          <p:cNvPicPr>
            <a:picLocks noChangeAspect="1"/>
          </p:cNvPicPr>
          <p:nvPr/>
        </p:nvPicPr>
        <p:blipFill>
          <a:blip r:embed="rId7"/>
          <a:srcRect l="360" t="346" r="1053" b="15071"/>
          <a:stretch>
            <a:fillRect/>
          </a:stretch>
        </p:blipFill>
        <p:spPr>
          <a:xfrm>
            <a:off x="1907514" y="1172712"/>
            <a:ext cx="900211" cy="813303"/>
          </a:xfrm>
          <a:prstGeom prst="rect">
            <a:avLst/>
          </a:prstGeom>
        </p:spPr>
      </p:pic>
      <p:pic>
        <p:nvPicPr>
          <p:cNvPr id="9" name="Picture 8" descr="undefined">
            <a:extLst>
              <a:ext uri="{FF2B5EF4-FFF2-40B4-BE49-F238E27FC236}">
                <a16:creationId xmlns:a16="http://schemas.microsoft.com/office/drawing/2014/main" id="{1181943A-3CCD-9766-C433-7910D155A6FF}"/>
              </a:ext>
            </a:extLst>
          </p:cNvPr>
          <p:cNvPicPr>
            <a:picLocks noChangeAspect="1"/>
          </p:cNvPicPr>
          <p:nvPr/>
        </p:nvPicPr>
        <p:blipFill>
          <a:blip r:embed="rId8"/>
          <a:stretch>
            <a:fillRect/>
          </a:stretch>
        </p:blipFill>
        <p:spPr>
          <a:xfrm>
            <a:off x="2806576" y="1175692"/>
            <a:ext cx="1624094" cy="777336"/>
          </a:xfrm>
          <a:prstGeom prst="rect">
            <a:avLst/>
          </a:prstGeom>
        </p:spPr>
      </p:pic>
      <p:pic>
        <p:nvPicPr>
          <p:cNvPr id="20" name="Picture 19" descr="Ziad's headshot">
            <a:extLst>
              <a:ext uri="{FF2B5EF4-FFF2-40B4-BE49-F238E27FC236}">
                <a16:creationId xmlns:a16="http://schemas.microsoft.com/office/drawing/2014/main" id="{144EF418-1036-7933-4194-861F8DB77C8C}"/>
              </a:ext>
            </a:extLst>
          </p:cNvPr>
          <p:cNvPicPr>
            <a:picLocks noChangeAspect="1"/>
          </p:cNvPicPr>
          <p:nvPr/>
        </p:nvPicPr>
        <p:blipFill>
          <a:blip r:embed="rId9"/>
          <a:stretch>
            <a:fillRect/>
          </a:stretch>
        </p:blipFill>
        <p:spPr>
          <a:xfrm>
            <a:off x="4771695" y="1168104"/>
            <a:ext cx="680303" cy="787762"/>
          </a:xfrm>
          <a:prstGeom prst="rect">
            <a:avLst/>
          </a:prstGeom>
        </p:spPr>
      </p:pic>
      <p:pic>
        <p:nvPicPr>
          <p:cNvPr id="21" name="Picture 20" descr="A blue diamond shaped object with black background&#10;&#10;AI-generated content may be incorrect.">
            <a:extLst>
              <a:ext uri="{FF2B5EF4-FFF2-40B4-BE49-F238E27FC236}">
                <a16:creationId xmlns:a16="http://schemas.microsoft.com/office/drawing/2014/main" id="{15E70E79-FED3-DFC9-34A6-D2615A8D3187}"/>
              </a:ext>
            </a:extLst>
          </p:cNvPr>
          <p:cNvPicPr>
            <a:picLocks noChangeAspect="1"/>
          </p:cNvPicPr>
          <p:nvPr/>
        </p:nvPicPr>
        <p:blipFill>
          <a:blip r:embed="rId10"/>
          <a:stretch>
            <a:fillRect/>
          </a:stretch>
        </p:blipFill>
        <p:spPr>
          <a:xfrm>
            <a:off x="5344844" y="1172771"/>
            <a:ext cx="2098729" cy="687577"/>
          </a:xfrm>
          <a:prstGeom prst="rect">
            <a:avLst/>
          </a:prstGeom>
        </p:spPr>
      </p:pic>
      <p:pic>
        <p:nvPicPr>
          <p:cNvPr id="2" name="Picture 1" descr="A person in a black sweater&#10;&#10;AI-generated content may be incorrect.">
            <a:extLst>
              <a:ext uri="{FF2B5EF4-FFF2-40B4-BE49-F238E27FC236}">
                <a16:creationId xmlns:a16="http://schemas.microsoft.com/office/drawing/2014/main" id="{920BA671-C69E-B8CB-662D-D1B27CD71290}"/>
              </a:ext>
            </a:extLst>
          </p:cNvPr>
          <p:cNvPicPr>
            <a:picLocks noChangeAspect="1"/>
          </p:cNvPicPr>
          <p:nvPr/>
        </p:nvPicPr>
        <p:blipFill>
          <a:blip r:embed="rId11"/>
          <a:srcRect l="21198" t="-8" r="19473" b="27044"/>
          <a:stretch>
            <a:fillRect/>
          </a:stretch>
        </p:blipFill>
        <p:spPr>
          <a:xfrm>
            <a:off x="6764298" y="1692546"/>
            <a:ext cx="626849" cy="679724"/>
          </a:xfrm>
          <a:prstGeom prst="rect">
            <a:avLst/>
          </a:prstGeom>
        </p:spPr>
      </p:pic>
      <p:cxnSp>
        <p:nvCxnSpPr>
          <p:cNvPr id="3" name="Straight Arrow Connector 2">
            <a:extLst>
              <a:ext uri="{FF2B5EF4-FFF2-40B4-BE49-F238E27FC236}">
                <a16:creationId xmlns:a16="http://schemas.microsoft.com/office/drawing/2014/main" id="{D397DDE9-CB7F-6722-892A-065C3E7D607D}"/>
              </a:ext>
            </a:extLst>
          </p:cNvPr>
          <p:cNvCxnSpPr/>
          <p:nvPr/>
        </p:nvCxnSpPr>
        <p:spPr>
          <a:xfrm flipH="1">
            <a:off x="7066050" y="1699651"/>
            <a:ext cx="10585" cy="674325"/>
          </a:xfrm>
          <a:prstGeom prst="straightConnector1">
            <a:avLst/>
          </a:prstGeom>
          <a:ln w="6350">
            <a:solidFill>
              <a:schemeClr val="accent2"/>
            </a:solidFill>
            <a:prstDash val="dash"/>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7933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1B299-2667-520E-8C7C-D87FAA7343B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5B31930-7FDD-5560-AF08-768F245D6C34}"/>
              </a:ext>
            </a:extLst>
          </p:cNvPr>
          <p:cNvSpPr txBox="1">
            <a:spLocks/>
          </p:cNvSpPr>
          <p:nvPr/>
        </p:nvSpPr>
        <p:spPr>
          <a:xfrm>
            <a:off x="903022" y="2168"/>
            <a:ext cx="7990109" cy="46166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800">
                <a:solidFill>
                  <a:srgbClr val="7030A0"/>
                </a:solidFill>
                <a:latin typeface="Clancy"/>
                <a:ea typeface="+mn-ea"/>
                <a:cs typeface="+mn-cs"/>
              </a:rPr>
              <a:t>Self-learning </a:t>
            </a:r>
            <a:r>
              <a:rPr lang="en-US" sz="2800">
                <a:latin typeface="Clancy"/>
                <a:ea typeface="+mn-ea"/>
                <a:cs typeface="+mn-cs"/>
              </a:rPr>
              <a:t>– spend </a:t>
            </a:r>
            <a:r>
              <a:rPr lang="en-US" sz="2800">
                <a:solidFill>
                  <a:schemeClr val="accent2">
                    <a:lumMod val="49000"/>
                  </a:schemeClr>
                </a:solidFill>
                <a:latin typeface="Clancy"/>
                <a:ea typeface="+mn-ea"/>
                <a:cs typeface="+mn-cs"/>
              </a:rPr>
              <a:t>3 </a:t>
            </a:r>
            <a:r>
              <a:rPr lang="en-US" sz="2800" err="1">
                <a:solidFill>
                  <a:schemeClr val="accent2">
                    <a:lumMod val="49000"/>
                  </a:schemeClr>
                </a:solidFill>
                <a:latin typeface="Clancy"/>
                <a:ea typeface="+mn-ea"/>
                <a:cs typeface="+mn-cs"/>
              </a:rPr>
              <a:t>hrs</a:t>
            </a:r>
            <a:r>
              <a:rPr lang="en-US" sz="2800">
                <a:latin typeface="Clancy"/>
                <a:ea typeface="+mn-ea"/>
                <a:cs typeface="+mn-cs"/>
              </a:rPr>
              <a:t> with the pros!</a:t>
            </a:r>
            <a:endParaRPr lang="en-US" sz="2800">
              <a:solidFill>
                <a:srgbClr val="7030A0"/>
              </a:solidFill>
              <a:ea typeface="Calibri Light"/>
              <a:cs typeface="Calibri Light"/>
            </a:endParaRPr>
          </a:p>
        </p:txBody>
      </p:sp>
      <p:sp>
        <p:nvSpPr>
          <p:cNvPr id="7" name="TextBox 6">
            <a:extLst>
              <a:ext uri="{FF2B5EF4-FFF2-40B4-BE49-F238E27FC236}">
                <a16:creationId xmlns:a16="http://schemas.microsoft.com/office/drawing/2014/main" id="{75C84DBF-474F-A243-87DF-8C9471E7B148}"/>
              </a:ext>
            </a:extLst>
          </p:cNvPr>
          <p:cNvSpPr txBox="1"/>
          <p:nvPr/>
        </p:nvSpPr>
        <p:spPr>
          <a:xfrm>
            <a:off x="833582" y="634423"/>
            <a:ext cx="83081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chemeClr val="accent1"/>
                </a:solidFill>
                <a:ea typeface="+mn-lt"/>
                <a:cs typeface="+mn-lt"/>
                <a:hlinkClick r:id="rId2">
                  <a:extLst>
                    <a:ext uri="{A12FA001-AC4F-418D-AE19-62706E023703}">
                      <ahyp:hlinkClr xmlns:ahyp="http://schemas.microsoft.com/office/drawing/2018/hyperlinkcolor" val="tx"/>
                    </a:ext>
                  </a:extLst>
                </a:hlinkClick>
              </a:rPr>
              <a:t>https://www.ebi.ac.uk/training/online/courses/alphafold/</a:t>
            </a:r>
            <a:endParaRPr lang="en-US">
              <a:solidFill>
                <a:schemeClr val="accent1"/>
              </a:solidFill>
              <a:ea typeface="+mn-lt"/>
              <a:cs typeface="+mn-lt"/>
            </a:endParaRPr>
          </a:p>
        </p:txBody>
      </p:sp>
      <p:pic>
        <p:nvPicPr>
          <p:cNvPr id="10" name="Picture 9" descr="A screenshot of a computer&#10;&#10;AI-generated content may be incorrect.">
            <a:extLst>
              <a:ext uri="{FF2B5EF4-FFF2-40B4-BE49-F238E27FC236}">
                <a16:creationId xmlns:a16="http://schemas.microsoft.com/office/drawing/2014/main" id="{FEEF0A39-6C69-C1ED-3DAF-99E79971C917}"/>
              </a:ext>
            </a:extLst>
          </p:cNvPr>
          <p:cNvPicPr>
            <a:picLocks noChangeAspect="1"/>
          </p:cNvPicPr>
          <p:nvPr/>
        </p:nvPicPr>
        <p:blipFill>
          <a:blip r:embed="rId3"/>
          <a:stretch>
            <a:fillRect/>
          </a:stretch>
        </p:blipFill>
        <p:spPr>
          <a:xfrm>
            <a:off x="2023153" y="1108364"/>
            <a:ext cx="5634559" cy="3971637"/>
          </a:xfrm>
          <a:prstGeom prst="rect">
            <a:avLst/>
          </a:prstGeom>
        </p:spPr>
      </p:pic>
    </p:spTree>
    <p:extLst>
      <p:ext uri="{BB962C8B-B14F-4D97-AF65-F5344CB8AC3E}">
        <p14:creationId xmlns:p14="http://schemas.microsoft.com/office/powerpoint/2010/main" val="341048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955C-8F0F-E357-079D-702353182D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E48B1E-1FFC-0A35-DC4A-D4C0C748EEC0}"/>
              </a:ext>
            </a:extLst>
          </p:cNvPr>
          <p:cNvSpPr>
            <a:spLocks noGrp="1"/>
          </p:cNvSpPr>
          <p:nvPr>
            <p:ph type="title" idx="4294967295"/>
          </p:nvPr>
        </p:nvSpPr>
        <p:spPr>
          <a:xfrm>
            <a:off x="954977" y="2168"/>
            <a:ext cx="7990109" cy="892552"/>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3600">
                <a:latin typeface="Clancy"/>
                <a:ea typeface="+mn-ea"/>
                <a:cs typeface="+mn-cs"/>
              </a:rPr>
              <a:t>Protein prediction </a:t>
            </a:r>
            <a:r>
              <a:rPr lang="en-US" sz="3600" b="1">
                <a:solidFill>
                  <a:schemeClr val="tx2"/>
                </a:solidFill>
                <a:latin typeface="Clancy"/>
                <a:ea typeface="+mn-ea"/>
                <a:cs typeface="+mn-cs"/>
              </a:rPr>
              <a:t>structure</a:t>
            </a:r>
            <a:br>
              <a:rPr lang="en-US" sz="3600">
                <a:latin typeface="Clancy"/>
                <a:ea typeface="+mn-ea"/>
                <a:cs typeface="+mn-cs"/>
              </a:rPr>
            </a:br>
            <a:r>
              <a:rPr lang="en-US" sz="2000" b="1">
                <a:solidFill>
                  <a:schemeClr val="accent6"/>
                </a:solidFill>
                <a:latin typeface="Clancy"/>
                <a:ea typeface="Calibri Light" panose="020F0302020204030204"/>
                <a:cs typeface="Calibri Light" panose="020F0302020204030204"/>
              </a:rPr>
              <a:t>Q&amp;A</a:t>
            </a:r>
            <a:r>
              <a:rPr lang="en-US" sz="2000">
                <a:solidFill>
                  <a:schemeClr val="accent6"/>
                </a:solidFill>
                <a:latin typeface="Clancy"/>
                <a:ea typeface="Calibri Light" panose="020F0302020204030204"/>
                <a:cs typeface="Calibri Light" panose="020F0302020204030204"/>
              </a:rPr>
              <a:t> </a:t>
            </a:r>
            <a:r>
              <a:rPr lang="en-US" sz="2000" u="sng">
                <a:solidFill>
                  <a:schemeClr val="accent2">
                    <a:lumMod val="49000"/>
                  </a:schemeClr>
                </a:solidFill>
                <a:latin typeface="Clancy"/>
                <a:ea typeface="Calibri Light" panose="020F0302020204030204"/>
                <a:cs typeface="Calibri Light" panose="020F0302020204030204"/>
              </a:rPr>
              <a:t>at any time</a:t>
            </a:r>
            <a:r>
              <a:rPr lang="en-US" sz="2000">
                <a:solidFill>
                  <a:schemeClr val="accent6"/>
                </a:solidFill>
                <a:latin typeface="Clancy"/>
                <a:ea typeface="Calibri Light" panose="020F0302020204030204"/>
                <a:cs typeface="Calibri Light" panose="020F0302020204030204"/>
              </a:rPr>
              <a:t> </a:t>
            </a:r>
          </a:p>
        </p:txBody>
      </p:sp>
      <p:sp>
        <p:nvSpPr>
          <p:cNvPr id="7" name="TextBox 6">
            <a:extLst>
              <a:ext uri="{FF2B5EF4-FFF2-40B4-BE49-F238E27FC236}">
                <a16:creationId xmlns:a16="http://schemas.microsoft.com/office/drawing/2014/main" id="{9008970D-7927-39E8-198F-0D9292CDD55D}"/>
              </a:ext>
            </a:extLst>
          </p:cNvPr>
          <p:cNvSpPr txBox="1"/>
          <p:nvPr/>
        </p:nvSpPr>
        <p:spPr>
          <a:xfrm>
            <a:off x="80379" y="995130"/>
            <a:ext cx="7960658"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chemeClr val="tx2"/>
                </a:solidFill>
                <a:ea typeface="Calibri"/>
                <a:cs typeface="Arial"/>
              </a:rPr>
              <a:t>How did we get here? </a:t>
            </a:r>
            <a:r>
              <a:rPr lang="en-GB" sz="1800">
                <a:ea typeface="Calibri"/>
                <a:cs typeface="Calibri"/>
              </a:rPr>
              <a:t>–</a:t>
            </a:r>
            <a:r>
              <a:rPr lang="en-GB" sz="1800">
                <a:solidFill>
                  <a:schemeClr val="accent2"/>
                </a:solidFill>
                <a:ea typeface="Calibri"/>
                <a:cs typeface="Calibri"/>
              </a:rPr>
              <a:t> </a:t>
            </a:r>
            <a:r>
              <a:rPr lang="en-GB" sz="1800">
                <a:solidFill>
                  <a:schemeClr val="accent2">
                    <a:lumMod val="49000"/>
                  </a:schemeClr>
                </a:solidFill>
                <a:ea typeface="Calibri"/>
                <a:cs typeface="Calibri"/>
              </a:rPr>
              <a:t>15 mins </a:t>
            </a:r>
          </a:p>
          <a:p>
            <a:pPr marL="285750" indent="-285750">
              <a:buFont typeface="Arial"/>
              <a:buChar char="•"/>
            </a:pPr>
            <a:r>
              <a:rPr lang="en-GB" sz="1400">
                <a:ea typeface="Calibri"/>
                <a:cs typeface="Arial"/>
              </a:rPr>
              <a:t>A quick </a:t>
            </a:r>
            <a:r>
              <a:rPr lang="en-GB" sz="1400">
                <a:solidFill>
                  <a:srgbClr val="0070C0"/>
                </a:solidFill>
                <a:ea typeface="Calibri"/>
                <a:cs typeface="Arial"/>
              </a:rPr>
              <a:t>history </a:t>
            </a:r>
            <a:r>
              <a:rPr lang="en-GB" sz="1400">
                <a:ea typeface="Calibri"/>
                <a:cs typeface="Arial"/>
              </a:rPr>
              <a:t>of protein structure folding – how did we get to </a:t>
            </a:r>
            <a:r>
              <a:rPr lang="en-GB" sz="1400" b="1">
                <a:solidFill>
                  <a:schemeClr val="accent6"/>
                </a:solidFill>
                <a:ea typeface="Calibri"/>
                <a:cs typeface="Arial"/>
              </a:rPr>
              <a:t>AlphaFold</a:t>
            </a:r>
            <a:r>
              <a:rPr lang="en-GB" sz="1400">
                <a:ea typeface="Calibri"/>
                <a:cs typeface="Calibri"/>
              </a:rPr>
              <a:t>?</a:t>
            </a:r>
          </a:p>
          <a:p>
            <a:pPr marL="285750" indent="-285750">
              <a:buFont typeface="Arial"/>
              <a:buChar char="•"/>
            </a:pPr>
            <a:r>
              <a:rPr lang="en-GB" sz="1400">
                <a:ea typeface="Calibri"/>
                <a:cs typeface="Arial"/>
              </a:rPr>
              <a:t>Looking </a:t>
            </a:r>
            <a:r>
              <a:rPr lang="en-GB" sz="1400">
                <a:solidFill>
                  <a:srgbClr val="0070C0"/>
                </a:solidFill>
                <a:ea typeface="Calibri"/>
                <a:cs typeface="Arial"/>
              </a:rPr>
              <a:t>under the hood</a:t>
            </a:r>
            <a:r>
              <a:rPr lang="en-GB" sz="1400">
                <a:ea typeface="Calibri"/>
                <a:cs typeface="Arial"/>
              </a:rPr>
              <a:t> – roughly how does AlphaFold work</a:t>
            </a:r>
            <a:endParaRPr lang="en-GB" sz="1400"/>
          </a:p>
        </p:txBody>
      </p:sp>
      <p:sp>
        <p:nvSpPr>
          <p:cNvPr id="8" name="TextBox 7">
            <a:extLst>
              <a:ext uri="{FF2B5EF4-FFF2-40B4-BE49-F238E27FC236}">
                <a16:creationId xmlns:a16="http://schemas.microsoft.com/office/drawing/2014/main" id="{1911A8B7-940F-95C9-E150-6028F86CEA93}"/>
              </a:ext>
            </a:extLst>
          </p:cNvPr>
          <p:cNvSpPr txBox="1"/>
          <p:nvPr/>
        </p:nvSpPr>
        <p:spPr>
          <a:xfrm>
            <a:off x="74167" y="2638253"/>
            <a:ext cx="898504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chemeClr val="tx2"/>
                </a:solidFill>
                <a:ea typeface="Calibri"/>
                <a:cs typeface="Arial"/>
              </a:rPr>
              <a:t>Pipelines automating research</a:t>
            </a:r>
            <a:r>
              <a:rPr lang="en-GB" sz="1800" b="1">
                <a:ea typeface="Calibri"/>
                <a:cs typeface="Calibri"/>
              </a:rPr>
              <a:t> </a:t>
            </a:r>
            <a:r>
              <a:rPr lang="en-GB" sz="1800" b="1">
                <a:ea typeface="Calibri"/>
                <a:cs typeface="Arial"/>
              </a:rPr>
              <a:t> </a:t>
            </a:r>
            <a:r>
              <a:rPr lang="en-GB" sz="1800">
                <a:ea typeface="Calibri"/>
                <a:cs typeface="Calibri"/>
              </a:rPr>
              <a:t>–</a:t>
            </a:r>
            <a:r>
              <a:rPr lang="en-GB" sz="1800" b="1">
                <a:ea typeface="Calibri"/>
                <a:cs typeface="Arial"/>
              </a:rPr>
              <a:t> </a:t>
            </a:r>
            <a:r>
              <a:rPr lang="en-GB" sz="1800">
                <a:solidFill>
                  <a:schemeClr val="accent2">
                    <a:lumMod val="49000"/>
                  </a:schemeClr>
                </a:solidFill>
                <a:ea typeface="Calibri"/>
                <a:cs typeface="Arial"/>
              </a:rPr>
              <a:t>15 mins</a:t>
            </a:r>
            <a:r>
              <a:rPr lang="en-GB" sz="1800">
                <a:ea typeface="Calibri"/>
                <a:cs typeface="Arial"/>
              </a:rPr>
              <a:t> </a:t>
            </a:r>
            <a:endParaRPr lang="en-GB" sz="1800">
              <a:solidFill>
                <a:schemeClr val="bg2">
                  <a:lumMod val="49000"/>
                </a:schemeClr>
              </a:solidFill>
              <a:ea typeface="Calibri"/>
              <a:cs typeface="Calibri"/>
            </a:endParaRPr>
          </a:p>
          <a:p>
            <a:pPr marL="285750" indent="-285750">
              <a:buFont typeface="Arial"/>
              <a:buChar char="•"/>
            </a:pPr>
            <a:r>
              <a:rPr lang="en-GB" sz="1400" b="1">
                <a:solidFill>
                  <a:srgbClr val="000000"/>
                </a:solidFill>
                <a:cs typeface="Arial"/>
              </a:rPr>
              <a:t>Research pipeline </a:t>
            </a:r>
            <a:r>
              <a:rPr lang="en-GB" sz="1400">
                <a:solidFill>
                  <a:srgbClr val="000000"/>
                </a:solidFill>
                <a:cs typeface="Arial"/>
              </a:rPr>
              <a:t>– </a:t>
            </a:r>
            <a:r>
              <a:rPr lang="en-GB" sz="1400">
                <a:cs typeface="Calibri"/>
              </a:rPr>
              <a:t>different </a:t>
            </a:r>
            <a:r>
              <a:rPr lang="en-GB" sz="1400">
                <a:solidFill>
                  <a:schemeClr val="accent1"/>
                </a:solidFill>
                <a:cs typeface="Calibri"/>
              </a:rPr>
              <a:t>expertise</a:t>
            </a:r>
            <a:r>
              <a:rPr lang="en-GB" sz="1400">
                <a:solidFill>
                  <a:srgbClr val="000000"/>
                </a:solidFill>
                <a:cs typeface="Arial"/>
              </a:rPr>
              <a:t> pipelines between facilities </a:t>
            </a:r>
            <a:endParaRPr lang="en-GB" sz="1400">
              <a:solidFill>
                <a:schemeClr val="accent1"/>
              </a:solidFill>
              <a:ea typeface="Calibri"/>
              <a:cs typeface="Calibri"/>
            </a:endParaRPr>
          </a:p>
          <a:p>
            <a:pPr marL="285750" indent="-285750">
              <a:buFont typeface="Arial"/>
              <a:buChar char="•"/>
            </a:pPr>
            <a:r>
              <a:rPr lang="en-GB" sz="1400">
                <a:solidFill>
                  <a:srgbClr val="000000"/>
                </a:solidFill>
                <a:ea typeface="Calibri"/>
                <a:cs typeface="Calibri"/>
              </a:rPr>
              <a:t>Providing </a:t>
            </a:r>
            <a:r>
              <a:rPr lang="en-GB" sz="1400" b="1">
                <a:solidFill>
                  <a:srgbClr val="000000"/>
                </a:solidFill>
                <a:ea typeface="Calibri"/>
                <a:cs typeface="Calibri"/>
              </a:rPr>
              <a:t>easy access</a:t>
            </a:r>
            <a:r>
              <a:rPr lang="en-GB" sz="1400">
                <a:solidFill>
                  <a:srgbClr val="000000"/>
                </a:solidFill>
                <a:ea typeface="Calibri"/>
                <a:cs typeface="Calibri"/>
              </a:rPr>
              <a:t> – using </a:t>
            </a:r>
            <a:r>
              <a:rPr lang="en-GB" sz="1400">
                <a:solidFill>
                  <a:schemeClr val="accent1"/>
                </a:solidFill>
                <a:ea typeface="Calibri"/>
                <a:cs typeface="Calibri"/>
              </a:rPr>
              <a:t>Open Source </a:t>
            </a:r>
            <a:r>
              <a:rPr lang="en-GB" sz="1400">
                <a:solidFill>
                  <a:srgbClr val="000000"/>
                </a:solidFill>
                <a:ea typeface="Calibri"/>
                <a:cs typeface="Calibri"/>
              </a:rPr>
              <a:t>code and a </a:t>
            </a:r>
            <a:r>
              <a:rPr lang="en-GB" sz="1400" b="1">
                <a:solidFill>
                  <a:schemeClr val="accent6"/>
                </a:solidFill>
                <a:ea typeface="Calibri"/>
                <a:cs typeface="Calibri"/>
              </a:rPr>
              <a:t>web form</a:t>
            </a:r>
            <a:endParaRPr lang="en-GB" sz="1400">
              <a:solidFill>
                <a:schemeClr val="accent1"/>
              </a:solidFill>
              <a:ea typeface="Calibri"/>
              <a:cs typeface="Calibri"/>
            </a:endParaRPr>
          </a:p>
        </p:txBody>
      </p:sp>
      <p:sp>
        <p:nvSpPr>
          <p:cNvPr id="10" name="TextBox 9">
            <a:extLst>
              <a:ext uri="{FF2B5EF4-FFF2-40B4-BE49-F238E27FC236}">
                <a16:creationId xmlns:a16="http://schemas.microsoft.com/office/drawing/2014/main" id="{B5928733-A32E-7DE2-C911-E6AF3E27ABD0}"/>
              </a:ext>
            </a:extLst>
          </p:cNvPr>
          <p:cNvSpPr txBox="1"/>
          <p:nvPr/>
        </p:nvSpPr>
        <p:spPr>
          <a:xfrm>
            <a:off x="86590" y="4533380"/>
            <a:ext cx="79606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chemeClr val="tx2"/>
                </a:solidFill>
                <a:ea typeface="Calibri"/>
                <a:cs typeface="Arial"/>
              </a:rPr>
              <a:t>Do it yourself </a:t>
            </a:r>
            <a:r>
              <a:rPr lang="en-GB" sz="1800">
                <a:ea typeface="Calibri"/>
                <a:cs typeface="Calibri"/>
              </a:rPr>
              <a:t>– </a:t>
            </a:r>
            <a:r>
              <a:rPr lang="en-GB" sz="1800">
                <a:solidFill>
                  <a:schemeClr val="accent2">
                    <a:lumMod val="49000"/>
                  </a:schemeClr>
                </a:solidFill>
                <a:ea typeface="Calibri"/>
                <a:cs typeface="Calibri"/>
              </a:rPr>
              <a:t>remaining time</a:t>
            </a:r>
            <a:r>
              <a:rPr lang="en-GB" sz="1800">
                <a:solidFill>
                  <a:schemeClr val="bg2">
                    <a:lumMod val="49000"/>
                  </a:schemeClr>
                </a:solidFill>
                <a:ea typeface="Calibri"/>
                <a:cs typeface="Calibri"/>
              </a:rPr>
              <a:t> </a:t>
            </a:r>
            <a:endParaRPr lang="en-GB" sz="1800" b="1">
              <a:solidFill>
                <a:schemeClr val="bg2">
                  <a:lumMod val="49000"/>
                </a:schemeClr>
              </a:solidFill>
              <a:ea typeface="Calibri"/>
              <a:cs typeface="Arial"/>
            </a:endParaRPr>
          </a:p>
          <a:p>
            <a:pPr marL="285750" indent="-285750">
              <a:buFont typeface="Arial"/>
              <a:buChar char="•"/>
            </a:pPr>
            <a:r>
              <a:rPr lang="en-GB" sz="1400">
                <a:cs typeface="Calibri"/>
              </a:rPr>
              <a:t>Running</a:t>
            </a:r>
            <a:r>
              <a:rPr lang="en-GB" sz="1400">
                <a:solidFill>
                  <a:srgbClr val="000000"/>
                </a:solidFill>
                <a:cs typeface="Calibri"/>
              </a:rPr>
              <a:t> </a:t>
            </a:r>
            <a:r>
              <a:rPr lang="en-GB" sz="1400" b="1">
                <a:solidFill>
                  <a:schemeClr val="accent6">
                    <a:lumMod val="76000"/>
                  </a:schemeClr>
                </a:solidFill>
                <a:cs typeface="Calibri"/>
              </a:rPr>
              <a:t>AlphaFold2</a:t>
            </a:r>
            <a:r>
              <a:rPr lang="en-GB" sz="1400">
                <a:solidFill>
                  <a:schemeClr val="accent6">
                    <a:lumMod val="76000"/>
                  </a:schemeClr>
                </a:solidFill>
                <a:cs typeface="Calibri"/>
              </a:rPr>
              <a:t> </a:t>
            </a:r>
            <a:r>
              <a:rPr lang="en-GB" sz="1400">
                <a:solidFill>
                  <a:srgbClr val="000000"/>
                </a:solidFill>
                <a:cs typeface="Calibri"/>
              </a:rPr>
              <a:t>in a </a:t>
            </a:r>
            <a:r>
              <a:rPr lang="en-GB" sz="1400">
                <a:solidFill>
                  <a:srgbClr val="000000"/>
                </a:solidFill>
                <a:cs typeface="Calibri"/>
                <a:hlinkClick r:id="rId4"/>
              </a:rPr>
              <a:t>Google Colab notebook</a:t>
            </a:r>
            <a:endParaRPr lang="en-GB" sz="1400">
              <a:solidFill>
                <a:srgbClr val="000000"/>
              </a:solidFill>
              <a:ea typeface="Calibri"/>
              <a:cs typeface="Calibri"/>
            </a:endParaRPr>
          </a:p>
        </p:txBody>
      </p:sp>
      <p:sp>
        <p:nvSpPr>
          <p:cNvPr id="4" name="TextBox 3">
            <a:extLst>
              <a:ext uri="{FF2B5EF4-FFF2-40B4-BE49-F238E27FC236}">
                <a16:creationId xmlns:a16="http://schemas.microsoft.com/office/drawing/2014/main" id="{AC6968FF-34C9-44AD-EE26-1F4A44DC58DF}"/>
              </a:ext>
            </a:extLst>
          </p:cNvPr>
          <p:cNvSpPr txBox="1"/>
          <p:nvPr/>
        </p:nvSpPr>
        <p:spPr>
          <a:xfrm>
            <a:off x="79704" y="3395881"/>
            <a:ext cx="8774612" cy="1119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chemeClr val="tx2"/>
                </a:solidFill>
                <a:ea typeface="Calibri"/>
                <a:cs typeface="Arial"/>
              </a:rPr>
              <a:t>Live demo </a:t>
            </a:r>
            <a:r>
              <a:rPr lang="en-GB" sz="1800">
                <a:ea typeface="Calibri"/>
                <a:cs typeface="Calibri"/>
              </a:rPr>
              <a:t>–  </a:t>
            </a:r>
            <a:r>
              <a:rPr lang="en-GB" sz="1800">
                <a:solidFill>
                  <a:schemeClr val="accent2">
                    <a:lumMod val="49000"/>
                  </a:schemeClr>
                </a:solidFill>
                <a:ea typeface="Calibri"/>
                <a:cs typeface="Calibri"/>
              </a:rPr>
              <a:t>15 mins</a:t>
            </a:r>
            <a:endParaRPr lang="en-US">
              <a:solidFill>
                <a:schemeClr val="accent2">
                  <a:lumMod val="49000"/>
                </a:schemeClr>
              </a:solidFill>
            </a:endParaRPr>
          </a:p>
          <a:p>
            <a:pPr marL="285750" indent="-285750">
              <a:buFont typeface="Arial,Sans-Serif"/>
              <a:buChar char="•"/>
            </a:pPr>
            <a:r>
              <a:rPr lang="en-GB" sz="1400">
                <a:solidFill>
                  <a:srgbClr val="000000"/>
                </a:solidFill>
                <a:ea typeface="Calibri"/>
                <a:cs typeface="Calibri"/>
              </a:rPr>
              <a:t>Medical </a:t>
            </a:r>
            <a:r>
              <a:rPr lang="en-GB" sz="1400" b="1">
                <a:solidFill>
                  <a:srgbClr val="000000"/>
                </a:solidFill>
                <a:ea typeface="Calibri"/>
                <a:cs typeface="Calibri"/>
              </a:rPr>
              <a:t>proteins </a:t>
            </a:r>
            <a:r>
              <a:rPr lang="en-GB" sz="1400">
                <a:solidFill>
                  <a:srgbClr val="000000"/>
                </a:solidFill>
                <a:ea typeface="Calibri"/>
                <a:cs typeface="Calibri"/>
              </a:rPr>
              <a:t>– example class of </a:t>
            </a:r>
            <a:r>
              <a:rPr lang="en-GB" sz="1400">
                <a:solidFill>
                  <a:schemeClr val="accent1"/>
                </a:solidFill>
                <a:ea typeface="Calibri"/>
                <a:cs typeface="Calibri"/>
              </a:rPr>
              <a:t>fatty-acid binding proteins </a:t>
            </a:r>
            <a:r>
              <a:rPr lang="en-GB" sz="1400">
                <a:solidFill>
                  <a:srgbClr val="000000"/>
                </a:solidFill>
                <a:ea typeface="Calibri"/>
                <a:cs typeface="Calibri"/>
              </a:rPr>
              <a:t>predicted by AlphaFold</a:t>
            </a:r>
            <a:r>
              <a:rPr lang="en-GB" sz="1800">
                <a:solidFill>
                  <a:schemeClr val="accent2">
                    <a:lumMod val="49000"/>
                  </a:schemeClr>
                </a:solidFill>
                <a:ea typeface="Calibri"/>
                <a:cs typeface="Calibri"/>
              </a:rPr>
              <a:t> </a:t>
            </a:r>
            <a:endParaRPr lang="en-GB" sz="1400">
              <a:solidFill>
                <a:schemeClr val="accent2">
                  <a:lumMod val="49000"/>
                </a:schemeClr>
              </a:solidFill>
              <a:ea typeface="Calibri"/>
              <a:cs typeface="Calibri"/>
            </a:endParaRPr>
          </a:p>
          <a:p>
            <a:pPr marL="285750" indent="-285750">
              <a:buFont typeface="Arial"/>
              <a:buChar char="•"/>
            </a:pPr>
            <a:r>
              <a:rPr lang="en-GB" sz="1400">
                <a:solidFill>
                  <a:srgbClr val="000000"/>
                </a:solidFill>
                <a:cs typeface="Calibri"/>
                <a:hlinkClick r:id="rId5"/>
              </a:rPr>
              <a:t>ProteinFold</a:t>
            </a:r>
            <a:r>
              <a:rPr lang="en-GB" sz="1400">
                <a:solidFill>
                  <a:srgbClr val="000000"/>
                </a:solidFill>
                <a:cs typeface="Calibri"/>
              </a:rPr>
              <a:t> – </a:t>
            </a:r>
            <a:r>
              <a:rPr lang="en-GB" sz="1400">
                <a:solidFill>
                  <a:srgbClr val="000000"/>
                </a:solidFill>
                <a:ea typeface="+mn-lt"/>
                <a:cs typeface="+mn-lt"/>
              </a:rPr>
              <a:t>AlphaFold &amp; co.</a:t>
            </a:r>
            <a:r>
              <a:rPr lang="en-GB" sz="1400" i="1">
                <a:solidFill>
                  <a:srgbClr val="000000"/>
                </a:solidFill>
                <a:ea typeface="+mn-lt"/>
                <a:cs typeface="+mn-lt"/>
              </a:rPr>
              <a:t> </a:t>
            </a:r>
            <a:r>
              <a:rPr lang="en-GB" sz="1400">
                <a:solidFill>
                  <a:srgbClr val="000000"/>
                </a:solidFill>
                <a:ea typeface="+mn-lt"/>
                <a:cs typeface="+mn-lt"/>
              </a:rPr>
              <a:t>through a sample spreadsheet </a:t>
            </a:r>
          </a:p>
          <a:p>
            <a:pPr marL="285750" indent="-285750">
              <a:buFont typeface="Arial"/>
              <a:buChar char="•"/>
            </a:pPr>
            <a:r>
              <a:rPr lang="en-GB" sz="1400" b="1">
                <a:solidFill>
                  <a:srgbClr val="000000"/>
                </a:solidFill>
                <a:ea typeface="+mn-lt"/>
                <a:cs typeface="+mn-lt"/>
              </a:rPr>
              <a:t>On-Demand</a:t>
            </a:r>
            <a:r>
              <a:rPr lang="en-GB" sz="1400">
                <a:solidFill>
                  <a:srgbClr val="000000"/>
                </a:solidFill>
                <a:ea typeface="Calibri"/>
                <a:cs typeface="Calibri"/>
              </a:rPr>
              <a:t> </a:t>
            </a:r>
            <a:r>
              <a:rPr lang="en-GB" sz="1400" err="1">
                <a:solidFill>
                  <a:srgbClr val="000000"/>
                </a:solidFill>
                <a:ea typeface="Calibri"/>
                <a:cs typeface="Calibri"/>
              </a:rPr>
              <a:t>ProteinFold</a:t>
            </a:r>
            <a:r>
              <a:rPr lang="en-GB" sz="1400">
                <a:solidFill>
                  <a:srgbClr val="000000"/>
                </a:solidFill>
                <a:ea typeface="Calibri"/>
                <a:cs typeface="Calibri"/>
              </a:rPr>
              <a:t> – automated webform to a university cluster</a:t>
            </a:r>
            <a:endParaRPr lang="en-GB" sz="1400">
              <a:solidFill>
                <a:srgbClr val="000000"/>
              </a:solidFill>
              <a:ea typeface="+mn-lt"/>
              <a:cs typeface="+mn-lt"/>
            </a:endParaRPr>
          </a:p>
        </p:txBody>
      </p:sp>
      <p:sp>
        <p:nvSpPr>
          <p:cNvPr id="6" name="TextBox 5">
            <a:extLst>
              <a:ext uri="{FF2B5EF4-FFF2-40B4-BE49-F238E27FC236}">
                <a16:creationId xmlns:a16="http://schemas.microsoft.com/office/drawing/2014/main" id="{ACFA5A7F-E7F6-939A-2810-6195EA3D227F}"/>
              </a:ext>
            </a:extLst>
          </p:cNvPr>
          <p:cNvSpPr txBox="1"/>
          <p:nvPr/>
        </p:nvSpPr>
        <p:spPr>
          <a:xfrm>
            <a:off x="65056" y="1834011"/>
            <a:ext cx="898504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solidFill>
                  <a:schemeClr val="tx2"/>
                </a:solidFill>
                <a:ea typeface="Calibri"/>
                <a:cs typeface="Arial"/>
              </a:rPr>
              <a:t>Software access</a:t>
            </a:r>
            <a:r>
              <a:rPr lang="en-GB" sz="1800" b="1">
                <a:ea typeface="Calibri"/>
                <a:cs typeface="Calibri"/>
              </a:rPr>
              <a:t> </a:t>
            </a:r>
            <a:r>
              <a:rPr lang="en-GB" sz="1800" b="1">
                <a:ea typeface="Calibri"/>
                <a:cs typeface="Arial"/>
              </a:rPr>
              <a:t> </a:t>
            </a:r>
            <a:r>
              <a:rPr lang="en-GB" sz="1800">
                <a:ea typeface="Calibri"/>
                <a:cs typeface="Calibri"/>
              </a:rPr>
              <a:t>–</a:t>
            </a:r>
            <a:r>
              <a:rPr lang="en-GB" sz="1800" b="1">
                <a:ea typeface="Calibri"/>
                <a:cs typeface="Arial"/>
              </a:rPr>
              <a:t> </a:t>
            </a:r>
            <a:r>
              <a:rPr lang="en-GB" sz="1800">
                <a:solidFill>
                  <a:schemeClr val="accent2">
                    <a:lumMod val="49000"/>
                  </a:schemeClr>
                </a:solidFill>
                <a:ea typeface="Calibri"/>
                <a:cs typeface="Arial"/>
              </a:rPr>
              <a:t>10 mins</a:t>
            </a:r>
            <a:r>
              <a:rPr lang="en-GB" sz="1800">
                <a:ea typeface="Calibri"/>
                <a:cs typeface="Arial"/>
              </a:rPr>
              <a:t> </a:t>
            </a:r>
            <a:endParaRPr lang="en-GB" sz="1800">
              <a:solidFill>
                <a:schemeClr val="bg2">
                  <a:lumMod val="49000"/>
                </a:schemeClr>
              </a:solidFill>
              <a:ea typeface="Calibri"/>
              <a:cs typeface="Calibri"/>
            </a:endParaRPr>
          </a:p>
          <a:p>
            <a:pPr marL="285750" indent="-285750">
              <a:buFont typeface="Arial"/>
              <a:buChar char="•"/>
            </a:pPr>
            <a:r>
              <a:rPr lang="en-GB" sz="1400" b="1">
                <a:solidFill>
                  <a:srgbClr val="000000"/>
                </a:solidFill>
                <a:cs typeface="Arial"/>
              </a:rPr>
              <a:t>Code </a:t>
            </a:r>
            <a:r>
              <a:rPr lang="en-GB" sz="1400">
                <a:solidFill>
                  <a:srgbClr val="000000"/>
                </a:solidFill>
                <a:cs typeface="Arial"/>
              </a:rPr>
              <a:t>choice – </a:t>
            </a:r>
            <a:r>
              <a:rPr lang="en-GB" sz="1400">
                <a:cs typeface="Calibri"/>
              </a:rPr>
              <a:t>Different </a:t>
            </a:r>
            <a:r>
              <a:rPr lang="en-GB" sz="1400">
                <a:solidFill>
                  <a:schemeClr val="accent1"/>
                </a:solidFill>
                <a:cs typeface="Calibri"/>
              </a:rPr>
              <a:t>accuracies &amp; speeds </a:t>
            </a:r>
            <a:endParaRPr lang="en-GB" sz="1400">
              <a:solidFill>
                <a:schemeClr val="accent1"/>
              </a:solidFill>
              <a:ea typeface="Calibri"/>
              <a:cs typeface="Calibri"/>
            </a:endParaRPr>
          </a:p>
          <a:p>
            <a:pPr marL="285750" indent="-285750">
              <a:buFont typeface="Arial"/>
              <a:buChar char="•"/>
            </a:pPr>
            <a:r>
              <a:rPr lang="en-GB" sz="1400" b="1">
                <a:solidFill>
                  <a:srgbClr val="000000"/>
                </a:solidFill>
                <a:ea typeface="Calibri"/>
                <a:cs typeface="Calibri"/>
              </a:rPr>
              <a:t>Licenses </a:t>
            </a:r>
            <a:r>
              <a:rPr lang="en-GB" sz="1400">
                <a:solidFill>
                  <a:srgbClr val="000000"/>
                </a:solidFill>
                <a:ea typeface="Calibri"/>
                <a:cs typeface="Calibri"/>
              </a:rPr>
              <a:t>– restrictions to </a:t>
            </a:r>
            <a:r>
              <a:rPr lang="en-GB" sz="1400">
                <a:solidFill>
                  <a:schemeClr val="accent1"/>
                </a:solidFill>
                <a:ea typeface="Calibri"/>
                <a:cs typeface="Calibri"/>
              </a:rPr>
              <a:t>non-commercial use</a:t>
            </a:r>
            <a:r>
              <a:rPr lang="en-GB" sz="1400">
                <a:solidFill>
                  <a:srgbClr val="000000"/>
                </a:solidFill>
                <a:ea typeface="Calibri"/>
                <a:cs typeface="Calibri"/>
              </a:rPr>
              <a:t>, and restriction-</a:t>
            </a:r>
            <a:r>
              <a:rPr lang="en-GB" sz="1400" b="1">
                <a:solidFill>
                  <a:schemeClr val="accent6"/>
                </a:solidFill>
                <a:ea typeface="Calibri"/>
                <a:cs typeface="Calibri"/>
              </a:rPr>
              <a:t>free software</a:t>
            </a:r>
            <a:endParaRPr lang="en-GB" sz="1400">
              <a:solidFill>
                <a:schemeClr val="accent6"/>
              </a:solidFill>
              <a:ea typeface="Calibri"/>
              <a:cs typeface="Calibri"/>
            </a:endParaRPr>
          </a:p>
        </p:txBody>
      </p:sp>
    </p:spTree>
    <p:extLst>
      <p:ext uri="{BB962C8B-B14F-4D97-AF65-F5344CB8AC3E}">
        <p14:creationId xmlns:p14="http://schemas.microsoft.com/office/powerpoint/2010/main" val="296824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p:bldP spid="6"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4E01D9-6DAA-53B4-DC8C-943FF5C40AF8}"/>
              </a:ext>
            </a:extLst>
          </p:cNvPr>
          <p:cNvSpPr txBox="1">
            <a:spLocks/>
          </p:cNvSpPr>
          <p:nvPr/>
        </p:nvSpPr>
        <p:spPr>
          <a:xfrm>
            <a:off x="-655" y="-514"/>
            <a:ext cx="9144655" cy="369332"/>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defPPr>
              <a:defRPr lang="en-US"/>
            </a:defPPr>
            <a:lvl1pPr marL="0" algn="l" defTabSz="609608" rtl="0" eaLnBrk="1" latinLnBrk="0" hangingPunct="1">
              <a:lnSpc>
                <a:spcPct val="90000"/>
              </a:lnSpc>
              <a:spcBef>
                <a:spcPct val="0"/>
              </a:spcBef>
              <a:buNone/>
              <a:defRPr sz="2933" kern="1200">
                <a:solidFill>
                  <a:schemeClr val="tx1"/>
                </a:solidFill>
                <a:latin typeface="+mj-lt"/>
                <a:ea typeface="+mj-ea"/>
                <a:cs typeface="+mj-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defTabSz="152402">
              <a:lnSpc>
                <a:spcPct val="100000"/>
              </a:lnSpc>
              <a:spcBef>
                <a:spcPts val="0"/>
              </a:spcBef>
              <a:defRPr/>
            </a:pPr>
            <a:r>
              <a:rPr lang="en-US" sz="2200">
                <a:latin typeface="Clancy"/>
                <a:ea typeface="+mn-ea"/>
                <a:cs typeface="+mn-cs"/>
              </a:rPr>
              <a:t>Models in Chemical Biology - </a:t>
            </a:r>
            <a:r>
              <a:rPr lang="en-US" sz="2200">
                <a:solidFill>
                  <a:schemeClr val="accent6"/>
                </a:solidFill>
                <a:latin typeface="Clancy"/>
                <a:ea typeface="+mn-ea"/>
                <a:cs typeface="+mn-cs"/>
              </a:rPr>
              <a:t>function </a:t>
            </a:r>
            <a:r>
              <a:rPr lang="en-US" sz="2200">
                <a:solidFill>
                  <a:schemeClr val="bg1">
                    <a:lumMod val="50000"/>
                  </a:schemeClr>
                </a:solidFill>
                <a:latin typeface="Clancy"/>
                <a:ea typeface="+mn-ea"/>
                <a:cs typeface="+mn-cs"/>
              </a:rPr>
              <a:t>follows </a:t>
            </a:r>
            <a:r>
              <a:rPr lang="en-US" sz="2200">
                <a:solidFill>
                  <a:schemeClr val="accent2"/>
                </a:solidFill>
                <a:latin typeface="Clancy"/>
                <a:ea typeface="+mn-ea"/>
                <a:cs typeface="+mn-cs"/>
              </a:rPr>
              <a:t>chemical form</a:t>
            </a:r>
            <a:endParaRPr lang="en-US" sz="2200">
              <a:solidFill>
                <a:schemeClr val="accent2"/>
              </a:solidFill>
              <a:latin typeface="Clancy"/>
              <a:ea typeface="+mn-ea"/>
              <a:cs typeface="Calibri Light"/>
            </a:endParaRPr>
          </a:p>
        </p:txBody>
      </p:sp>
      <p:pic>
        <p:nvPicPr>
          <p:cNvPr id="5" name="Picture 4" descr="A book cover with a white background&#10;&#10;Description automatically generated">
            <a:extLst>
              <a:ext uri="{FF2B5EF4-FFF2-40B4-BE49-F238E27FC236}">
                <a16:creationId xmlns:a16="http://schemas.microsoft.com/office/drawing/2014/main" id="{58477F0E-7B8D-69BE-8B70-05BE9235E57D}"/>
              </a:ext>
            </a:extLst>
          </p:cNvPr>
          <p:cNvPicPr>
            <a:picLocks noChangeAspect="1"/>
          </p:cNvPicPr>
          <p:nvPr/>
        </p:nvPicPr>
        <p:blipFill>
          <a:blip r:embed="rId2"/>
          <a:stretch>
            <a:fillRect/>
          </a:stretch>
        </p:blipFill>
        <p:spPr>
          <a:xfrm>
            <a:off x="115110" y="583760"/>
            <a:ext cx="1157495" cy="1839191"/>
          </a:xfrm>
          <a:prstGeom prst="rect">
            <a:avLst/>
          </a:prstGeom>
        </p:spPr>
      </p:pic>
      <p:pic>
        <p:nvPicPr>
          <p:cNvPr id="6" name="Picture 5" descr="A person pointing at a model of a structure&#10;&#10;Description automatically generated">
            <a:extLst>
              <a:ext uri="{FF2B5EF4-FFF2-40B4-BE49-F238E27FC236}">
                <a16:creationId xmlns:a16="http://schemas.microsoft.com/office/drawing/2014/main" id="{00462D3D-58F4-21CA-757E-214B632B4386}"/>
              </a:ext>
            </a:extLst>
          </p:cNvPr>
          <p:cNvPicPr>
            <a:picLocks noChangeAspect="1"/>
          </p:cNvPicPr>
          <p:nvPr/>
        </p:nvPicPr>
        <p:blipFill>
          <a:blip r:embed="rId3"/>
          <a:stretch>
            <a:fillRect/>
          </a:stretch>
        </p:blipFill>
        <p:spPr>
          <a:xfrm>
            <a:off x="3531573" y="587808"/>
            <a:ext cx="2447925" cy="2466975"/>
          </a:xfrm>
          <a:prstGeom prst="rect">
            <a:avLst/>
          </a:prstGeom>
        </p:spPr>
      </p:pic>
      <p:sp>
        <p:nvSpPr>
          <p:cNvPr id="7" name="TextBox 8">
            <a:extLst>
              <a:ext uri="{FF2B5EF4-FFF2-40B4-BE49-F238E27FC236}">
                <a16:creationId xmlns:a16="http://schemas.microsoft.com/office/drawing/2014/main" id="{9E1622AB-D7F8-1308-0855-71E1B80FF28A}"/>
              </a:ext>
            </a:extLst>
          </p:cNvPr>
          <p:cNvSpPr txBox="1"/>
          <p:nvPr/>
        </p:nvSpPr>
        <p:spPr>
          <a:xfrm>
            <a:off x="3535527" y="3100499"/>
            <a:ext cx="2404770" cy="369332"/>
          </a:xfrm>
          <a:prstGeom prst="rect">
            <a:avLst/>
          </a:prstGeom>
          <a:noFill/>
        </p:spPr>
        <p:txBody>
          <a:bodyPr wrap="square" lIns="91440" tIns="45720" rIns="91440" bIns="45720" rtlCol="0" anchor="t">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900">
                <a:latin typeface="Roboto Mono"/>
                <a:ea typeface="Roboto Mono"/>
              </a:rPr>
              <a:t>Watson &amp; Crick's DNA  double-helix model </a:t>
            </a:r>
            <a:r>
              <a:rPr lang="en-AU" sz="900" b="1">
                <a:latin typeface="Roboto Mono"/>
                <a:ea typeface="Roboto Mono"/>
                <a:cs typeface="+mn-lt"/>
              </a:rPr>
              <a:t>1953</a:t>
            </a:r>
            <a:endParaRPr lang="en-US" err="1">
              <a:cs typeface="Calibri" panose="020F0502020204030204"/>
            </a:endParaRPr>
          </a:p>
        </p:txBody>
      </p:sp>
      <p:pic>
        <p:nvPicPr>
          <p:cNvPr id="8" name="Picture 7" descr="A circular object with a circle in the center&#10;&#10;Description automatically generated">
            <a:extLst>
              <a:ext uri="{FF2B5EF4-FFF2-40B4-BE49-F238E27FC236}">
                <a16:creationId xmlns:a16="http://schemas.microsoft.com/office/drawing/2014/main" id="{55ADD871-DEFE-4E83-CB4F-E7BDAB3C0B2F}"/>
              </a:ext>
            </a:extLst>
          </p:cNvPr>
          <p:cNvPicPr>
            <a:picLocks noChangeAspect="1"/>
          </p:cNvPicPr>
          <p:nvPr/>
        </p:nvPicPr>
        <p:blipFill>
          <a:blip r:embed="rId4"/>
          <a:stretch>
            <a:fillRect/>
          </a:stretch>
        </p:blipFill>
        <p:spPr>
          <a:xfrm>
            <a:off x="1719351" y="2177912"/>
            <a:ext cx="1568134" cy="1514476"/>
          </a:xfrm>
          <a:prstGeom prst="rect">
            <a:avLst/>
          </a:prstGeom>
        </p:spPr>
      </p:pic>
      <p:pic>
        <p:nvPicPr>
          <p:cNvPr id="9" name="Picture 8" descr="A person and person in a lab&#10;&#10;Description automatically generated">
            <a:extLst>
              <a:ext uri="{FF2B5EF4-FFF2-40B4-BE49-F238E27FC236}">
                <a16:creationId xmlns:a16="http://schemas.microsoft.com/office/drawing/2014/main" id="{A1B9C430-9632-F7FE-539C-E0D05CDD0816}"/>
              </a:ext>
            </a:extLst>
          </p:cNvPr>
          <p:cNvPicPr>
            <a:picLocks noChangeAspect="1"/>
          </p:cNvPicPr>
          <p:nvPr/>
        </p:nvPicPr>
        <p:blipFill>
          <a:blip r:embed="rId5"/>
          <a:stretch>
            <a:fillRect/>
          </a:stretch>
        </p:blipFill>
        <p:spPr>
          <a:xfrm>
            <a:off x="1366631" y="587029"/>
            <a:ext cx="2049946" cy="1509506"/>
          </a:xfrm>
          <a:prstGeom prst="rect">
            <a:avLst/>
          </a:prstGeom>
        </p:spPr>
      </p:pic>
      <p:sp>
        <p:nvSpPr>
          <p:cNvPr id="10" name="TextBox 11">
            <a:extLst>
              <a:ext uri="{FF2B5EF4-FFF2-40B4-BE49-F238E27FC236}">
                <a16:creationId xmlns:a16="http://schemas.microsoft.com/office/drawing/2014/main" id="{A3DFA051-A51D-3FBD-8FF2-5D603AEDDA4B}"/>
              </a:ext>
            </a:extLst>
          </p:cNvPr>
          <p:cNvSpPr txBox="1"/>
          <p:nvPr/>
        </p:nvSpPr>
        <p:spPr>
          <a:xfrm>
            <a:off x="1212574" y="3753263"/>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900">
                <a:latin typeface="Roboto Mono"/>
              </a:rPr>
              <a:t>Wilkins &amp; Fraklin's X-ray diffraction images of DNA </a:t>
            </a:r>
            <a:r>
              <a:rPr lang="en-AU" sz="900" b="1">
                <a:latin typeface="Roboto Mono"/>
              </a:rPr>
              <a:t>1953</a:t>
            </a:r>
            <a:endParaRPr lang="en-AU" sz="900">
              <a:latin typeface="Roboto Mono"/>
              <a:ea typeface="Roboto Mono"/>
            </a:endParaRPr>
          </a:p>
        </p:txBody>
      </p:sp>
      <p:sp>
        <p:nvSpPr>
          <p:cNvPr id="11" name="TextBox 12">
            <a:extLst>
              <a:ext uri="{FF2B5EF4-FFF2-40B4-BE49-F238E27FC236}">
                <a16:creationId xmlns:a16="http://schemas.microsoft.com/office/drawing/2014/main" id="{29CB36CC-5C41-548F-8F9C-D62C032163D4}"/>
              </a:ext>
            </a:extLst>
          </p:cNvPr>
          <p:cNvSpPr txBox="1"/>
          <p:nvPr/>
        </p:nvSpPr>
        <p:spPr>
          <a:xfrm>
            <a:off x="-67089" y="2423905"/>
            <a:ext cx="1917009" cy="5078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900">
                <a:latin typeface="Roboto Mono"/>
                <a:ea typeface="+mn-lt"/>
                <a:cs typeface="+mn-lt"/>
              </a:rPr>
              <a:t>Schrödinger </a:t>
            </a:r>
            <a:r>
              <a:rPr lang="en-AU" sz="900">
                <a:latin typeface="Roboto Mono"/>
                <a:ea typeface="Roboto Mono"/>
                <a:cs typeface="+mn-lt"/>
              </a:rPr>
              <a:t>speculates on</a:t>
            </a:r>
            <a:endParaRPr lang="en-GB" sz="900">
              <a:latin typeface="Roboto Mono"/>
              <a:ea typeface="Roboto Mono"/>
              <a:cs typeface="+mn-lt"/>
            </a:endParaRPr>
          </a:p>
          <a:p>
            <a:pPr algn="ctr"/>
            <a:r>
              <a:rPr lang="en-AU" sz="900">
                <a:latin typeface="Roboto Mono"/>
                <a:ea typeface="Roboto Mono"/>
                <a:cs typeface="+mn-lt"/>
              </a:rPr>
              <a:t>the molecules of life </a:t>
            </a:r>
            <a:r>
              <a:rPr lang="en-AU" sz="900" b="1">
                <a:latin typeface="Roboto Mono"/>
                <a:ea typeface="Roboto Mono"/>
                <a:cs typeface="+mn-lt"/>
              </a:rPr>
              <a:t>1944</a:t>
            </a:r>
            <a:endParaRPr lang="en-AU" sz="900" b="1">
              <a:latin typeface="Roboto Mono"/>
              <a:ea typeface="Roboto Mono"/>
              <a:cs typeface="Calibri"/>
            </a:endParaRPr>
          </a:p>
        </p:txBody>
      </p:sp>
      <p:pic>
        <p:nvPicPr>
          <p:cNvPr id="12" name="Picture 11" descr="Men in suits holding a model&#10;&#10;Description automatically generated">
            <a:extLst>
              <a:ext uri="{FF2B5EF4-FFF2-40B4-BE49-F238E27FC236}">
                <a16:creationId xmlns:a16="http://schemas.microsoft.com/office/drawing/2014/main" id="{FCDEDB51-A29E-586E-983C-3A6D8769A7BE}"/>
              </a:ext>
            </a:extLst>
          </p:cNvPr>
          <p:cNvPicPr>
            <a:picLocks noChangeAspect="1"/>
          </p:cNvPicPr>
          <p:nvPr/>
        </p:nvPicPr>
        <p:blipFill>
          <a:blip r:embed="rId6"/>
          <a:stretch>
            <a:fillRect/>
          </a:stretch>
        </p:blipFill>
        <p:spPr>
          <a:xfrm>
            <a:off x="6237724" y="584544"/>
            <a:ext cx="2381250" cy="2085975"/>
          </a:xfrm>
          <a:prstGeom prst="rect">
            <a:avLst/>
          </a:prstGeom>
        </p:spPr>
      </p:pic>
      <p:sp>
        <p:nvSpPr>
          <p:cNvPr id="13" name="TextBox 14">
            <a:extLst>
              <a:ext uri="{FF2B5EF4-FFF2-40B4-BE49-F238E27FC236}">
                <a16:creationId xmlns:a16="http://schemas.microsoft.com/office/drawing/2014/main" id="{3EC43748-AD57-E549-6937-076D47509094}"/>
              </a:ext>
            </a:extLst>
          </p:cNvPr>
          <p:cNvSpPr txBox="1"/>
          <p:nvPr/>
        </p:nvSpPr>
        <p:spPr>
          <a:xfrm>
            <a:off x="6051688" y="2672384"/>
            <a:ext cx="2513358" cy="5078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900">
                <a:latin typeface="Roboto Mono"/>
              </a:rPr>
              <a:t>Perutz &amp; Kendrew's model of the 3D structure of a protein (myoglobin) </a:t>
            </a:r>
            <a:r>
              <a:rPr lang="en-AU" sz="900" b="1">
                <a:latin typeface="Roboto Mono"/>
              </a:rPr>
              <a:t>1957 </a:t>
            </a:r>
            <a:r>
              <a:rPr lang="en-GB" sz="900" b="1">
                <a:latin typeface="Roboto Mono"/>
                <a:ea typeface="Roboto Mono"/>
              </a:rPr>
              <a:t>​</a:t>
            </a:r>
            <a:endParaRPr lang="en-GB">
              <a:cs typeface="Calibri" panose="020F0502020204030204"/>
            </a:endParaRPr>
          </a:p>
        </p:txBody>
      </p:sp>
      <p:pic>
        <p:nvPicPr>
          <p:cNvPr id="14" name="Picture 13" descr="A graph paper with a diagram&#10;&#10;Description automatically generated">
            <a:extLst>
              <a:ext uri="{FF2B5EF4-FFF2-40B4-BE49-F238E27FC236}">
                <a16:creationId xmlns:a16="http://schemas.microsoft.com/office/drawing/2014/main" id="{6A146747-5100-4863-5D41-617E7260E7DB}"/>
              </a:ext>
            </a:extLst>
          </p:cNvPr>
          <p:cNvPicPr>
            <a:picLocks noChangeAspect="1"/>
          </p:cNvPicPr>
          <p:nvPr/>
        </p:nvPicPr>
        <p:blipFill>
          <a:blip r:embed="rId7"/>
          <a:stretch>
            <a:fillRect/>
          </a:stretch>
        </p:blipFill>
        <p:spPr>
          <a:xfrm>
            <a:off x="6771517" y="3265005"/>
            <a:ext cx="1564447" cy="1880980"/>
          </a:xfrm>
          <a:prstGeom prst="rect">
            <a:avLst/>
          </a:prstGeom>
        </p:spPr>
      </p:pic>
      <p:pic>
        <p:nvPicPr>
          <p:cNvPr id="15" name="Picture 14" descr="A person sitting at a table with a model of a molecule&#10;&#10;Description automatically generated">
            <a:extLst>
              <a:ext uri="{FF2B5EF4-FFF2-40B4-BE49-F238E27FC236}">
                <a16:creationId xmlns:a16="http://schemas.microsoft.com/office/drawing/2014/main" id="{75F5AF48-FD3F-B84D-5D6E-4873D22BABAB}"/>
              </a:ext>
            </a:extLst>
          </p:cNvPr>
          <p:cNvPicPr>
            <a:picLocks noChangeAspect="1"/>
          </p:cNvPicPr>
          <p:nvPr/>
        </p:nvPicPr>
        <p:blipFill>
          <a:blip r:embed="rId8"/>
          <a:stretch>
            <a:fillRect/>
          </a:stretch>
        </p:blipFill>
        <p:spPr>
          <a:xfrm>
            <a:off x="4646866" y="3588026"/>
            <a:ext cx="2123843" cy="1557960"/>
          </a:xfrm>
          <a:prstGeom prst="rect">
            <a:avLst/>
          </a:prstGeom>
        </p:spPr>
      </p:pic>
      <p:sp>
        <p:nvSpPr>
          <p:cNvPr id="16" name="TextBox 17">
            <a:extLst>
              <a:ext uri="{FF2B5EF4-FFF2-40B4-BE49-F238E27FC236}">
                <a16:creationId xmlns:a16="http://schemas.microsoft.com/office/drawing/2014/main" id="{A4AF4005-6543-BD9D-6A35-8BD3E568FEEF}"/>
              </a:ext>
            </a:extLst>
          </p:cNvPr>
          <p:cNvSpPr txBox="1"/>
          <p:nvPr/>
        </p:nvSpPr>
        <p:spPr>
          <a:xfrm>
            <a:off x="2206487" y="4765811"/>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900">
                <a:latin typeface="Roboto Mono"/>
              </a:rPr>
              <a:t>Kathleen Lonsdale resolves the structure of benzene </a:t>
            </a:r>
            <a:r>
              <a:rPr lang="en-AU" sz="900" b="1">
                <a:latin typeface="Roboto Mono"/>
              </a:rPr>
              <a:t>1924</a:t>
            </a:r>
            <a:endParaRPr lang="en-US"/>
          </a:p>
        </p:txBody>
      </p:sp>
    </p:spTree>
    <p:extLst>
      <p:ext uri="{BB962C8B-B14F-4D97-AF65-F5344CB8AC3E}">
        <p14:creationId xmlns:p14="http://schemas.microsoft.com/office/powerpoint/2010/main" val="192016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3122E-F7E1-5972-9541-54D8281EFD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7EF883-C42E-35DC-569D-0626775AC96D}"/>
              </a:ext>
            </a:extLst>
          </p:cNvPr>
          <p:cNvSpPr>
            <a:spLocks noGrp="1"/>
          </p:cNvSpPr>
          <p:nvPr>
            <p:ph type="title" idx="4294967295"/>
          </p:nvPr>
        </p:nvSpPr>
        <p:spPr>
          <a:xfrm>
            <a:off x="842640" y="-1082"/>
            <a:ext cx="8042064" cy="1015663"/>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3200">
                <a:solidFill>
                  <a:schemeClr val="accent2">
                    <a:lumMod val="76000"/>
                  </a:schemeClr>
                </a:solidFill>
                <a:latin typeface="Clancy"/>
                <a:ea typeface="+mn-ea"/>
                <a:cs typeface="+mn-cs"/>
              </a:rPr>
              <a:t>Deep Learning</a:t>
            </a:r>
            <a:r>
              <a:rPr lang="en-US" sz="3200">
                <a:latin typeface="Clancy"/>
                <a:ea typeface="+mn-ea"/>
                <a:cs typeface="+mn-cs"/>
              </a:rPr>
              <a:t> trained on</a:t>
            </a:r>
            <a:br>
              <a:rPr lang="en-US" sz="3200">
                <a:latin typeface="Clancy"/>
                <a:ea typeface="+mn-ea"/>
                <a:cs typeface="+mn-cs"/>
              </a:rPr>
            </a:br>
            <a:r>
              <a:rPr lang="en-US" sz="3200">
                <a:latin typeface="Clancy"/>
                <a:ea typeface="+mn-ea"/>
                <a:cs typeface="+mn-cs"/>
              </a:rPr>
              <a:t> </a:t>
            </a:r>
            <a:r>
              <a:rPr lang="en-US" sz="3200">
                <a:solidFill>
                  <a:schemeClr val="accent6">
                    <a:lumMod val="76000"/>
                  </a:schemeClr>
                </a:solidFill>
                <a:latin typeface="Clancy"/>
                <a:ea typeface="+mn-ea"/>
                <a:cs typeface="+mn-cs"/>
              </a:rPr>
              <a:t>experimental data </a:t>
            </a:r>
            <a:endParaRPr lang="en-US" sz="3200">
              <a:solidFill>
                <a:schemeClr val="accent6">
                  <a:lumMod val="76000"/>
                </a:schemeClr>
              </a:solidFill>
              <a:latin typeface="Clancy"/>
            </a:endParaRPr>
          </a:p>
        </p:txBody>
      </p:sp>
      <p:sp>
        <p:nvSpPr>
          <p:cNvPr id="5" name="TextBox 4">
            <a:extLst>
              <a:ext uri="{FF2B5EF4-FFF2-40B4-BE49-F238E27FC236}">
                <a16:creationId xmlns:a16="http://schemas.microsoft.com/office/drawing/2014/main" id="{4649A2DD-A181-831C-F234-3D1EC5F05EB3}"/>
              </a:ext>
            </a:extLst>
          </p:cNvPr>
          <p:cNvSpPr txBox="1"/>
          <p:nvPr/>
        </p:nvSpPr>
        <p:spPr>
          <a:xfrm>
            <a:off x="113334" y="4369569"/>
            <a:ext cx="2204200" cy="230832"/>
          </a:xfrm>
          <a:prstGeom prst="rect">
            <a:avLst/>
          </a:prstGeom>
          <a:noFill/>
        </p:spPr>
        <p:txBody>
          <a:bodyPr wrap="square" lIns="91440" tIns="45720" rIns="91440" bIns="45720" rtlCol="0" anchor="t">
            <a:spAutoFit/>
          </a:bodyPr>
          <a:lstStyle/>
          <a:p>
            <a:endParaRPr lang="en-AU" sz="900">
              <a:latin typeface="Roboto Mono" pitchFamily="2" charset="0"/>
              <a:ea typeface="Roboto Mono" pitchFamily="2" charset="0"/>
            </a:endParaRPr>
          </a:p>
        </p:txBody>
      </p:sp>
      <p:pic>
        <p:nvPicPr>
          <p:cNvPr id="2" name="Picture 1" descr="A diagram of a cell&#10;&#10;Description automatically generated">
            <a:extLst>
              <a:ext uri="{FF2B5EF4-FFF2-40B4-BE49-F238E27FC236}">
                <a16:creationId xmlns:a16="http://schemas.microsoft.com/office/drawing/2014/main" id="{95CA6170-045C-3965-148B-4F9B87D4E3D7}"/>
              </a:ext>
            </a:extLst>
          </p:cNvPr>
          <p:cNvPicPr>
            <a:picLocks noChangeAspect="1"/>
          </p:cNvPicPr>
          <p:nvPr/>
        </p:nvPicPr>
        <p:blipFill rotWithShape="1">
          <a:blip r:embed="rId2">
            <a:alphaModFix amt="39000"/>
          </a:blip>
          <a:srcRect l="3" t="47593" b="-251"/>
          <a:stretch/>
        </p:blipFill>
        <p:spPr>
          <a:xfrm>
            <a:off x="2406788" y="2540487"/>
            <a:ext cx="3406874" cy="1542517"/>
          </a:xfrm>
          <a:prstGeom prst="ellipse">
            <a:avLst/>
          </a:prstGeom>
        </p:spPr>
      </p:pic>
      <p:sp>
        <p:nvSpPr>
          <p:cNvPr id="6" name="TextBox 13">
            <a:extLst>
              <a:ext uri="{FF2B5EF4-FFF2-40B4-BE49-F238E27FC236}">
                <a16:creationId xmlns:a16="http://schemas.microsoft.com/office/drawing/2014/main" id="{F1D5D8B4-9243-EB5F-A31D-3E03A18C3A16}"/>
              </a:ext>
            </a:extLst>
          </p:cNvPr>
          <p:cNvSpPr txBox="1"/>
          <p:nvPr/>
        </p:nvSpPr>
        <p:spPr>
          <a:xfrm>
            <a:off x="2702273" y="3122367"/>
            <a:ext cx="281631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AU" sz="1800" b="1">
                <a:solidFill>
                  <a:schemeClr val="accent2">
                    <a:lumMod val="76000"/>
                  </a:schemeClr>
                </a:solidFill>
                <a:latin typeface="Roboto Mono"/>
              </a:rPr>
              <a:t>via computer</a:t>
            </a:r>
            <a:endParaRPr lang="en-US" sz="650">
              <a:solidFill>
                <a:schemeClr val="accent2">
                  <a:lumMod val="76000"/>
                </a:schemeClr>
              </a:solidFill>
              <a:ea typeface="Calibri"/>
              <a:cs typeface="Calibri"/>
            </a:endParaRPr>
          </a:p>
        </p:txBody>
      </p:sp>
      <p:sp>
        <p:nvSpPr>
          <p:cNvPr id="8" name="TextBox 7">
            <a:extLst>
              <a:ext uri="{FF2B5EF4-FFF2-40B4-BE49-F238E27FC236}">
                <a16:creationId xmlns:a16="http://schemas.microsoft.com/office/drawing/2014/main" id="{CA423144-00F5-E649-D7AD-B68260107D2C}"/>
              </a:ext>
            </a:extLst>
          </p:cNvPr>
          <p:cNvSpPr txBox="1"/>
          <p:nvPr/>
        </p:nvSpPr>
        <p:spPr>
          <a:xfrm>
            <a:off x="5803900" y="1906751"/>
            <a:ext cx="3329223" cy="663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sz="1800" b="1">
                <a:latin typeface="Roboto Mono"/>
                <a:ea typeface="Roboto Mono"/>
              </a:rPr>
              <a:t>To modelled </a:t>
            </a:r>
            <a:br>
              <a:rPr lang="en-AU" sz="1800" b="1">
                <a:latin typeface="Roboto Mono"/>
                <a:ea typeface="Roboto Mono"/>
              </a:rPr>
            </a:br>
            <a:r>
              <a:rPr lang="en-AU" sz="1800" b="1">
                <a:latin typeface="Roboto Mono"/>
                <a:ea typeface="Roboto Mono"/>
              </a:rPr>
              <a:t>structure prediction</a:t>
            </a:r>
            <a:endParaRPr lang="en-US"/>
          </a:p>
        </p:txBody>
      </p:sp>
      <p:pic>
        <p:nvPicPr>
          <p:cNvPr id="10" name="Picture 9" descr="A close-up of a machine&#10;&#10;AI-generated content may be incorrect.">
            <a:extLst>
              <a:ext uri="{FF2B5EF4-FFF2-40B4-BE49-F238E27FC236}">
                <a16:creationId xmlns:a16="http://schemas.microsoft.com/office/drawing/2014/main" id="{3C7969BB-DC36-73A1-6BB6-C7B2A7572A64}"/>
              </a:ext>
            </a:extLst>
          </p:cNvPr>
          <p:cNvPicPr>
            <a:picLocks noChangeAspect="1"/>
          </p:cNvPicPr>
          <p:nvPr/>
        </p:nvPicPr>
        <p:blipFill>
          <a:blip r:embed="rId3">
            <a:alphaModFix amt="22000"/>
          </a:blip>
          <a:stretch>
            <a:fillRect/>
          </a:stretch>
        </p:blipFill>
        <p:spPr>
          <a:xfrm>
            <a:off x="18102" y="3390070"/>
            <a:ext cx="2445775" cy="1390343"/>
          </a:xfrm>
          <a:prstGeom prst="rect">
            <a:avLst/>
          </a:prstGeom>
        </p:spPr>
      </p:pic>
      <p:pic>
        <p:nvPicPr>
          <p:cNvPr id="11" name="Picture 10" descr="A close-up of a circular object&#10;&#10;AI-generated content may be incorrect.">
            <a:extLst>
              <a:ext uri="{FF2B5EF4-FFF2-40B4-BE49-F238E27FC236}">
                <a16:creationId xmlns:a16="http://schemas.microsoft.com/office/drawing/2014/main" id="{0B6E7F69-F4D5-E4C4-6CD4-50DC2E12DD73}"/>
              </a:ext>
            </a:extLst>
          </p:cNvPr>
          <p:cNvPicPr>
            <a:picLocks noChangeAspect="1"/>
          </p:cNvPicPr>
          <p:nvPr/>
        </p:nvPicPr>
        <p:blipFill>
          <a:blip r:embed="rId4">
            <a:alphaModFix amt="62000"/>
          </a:blip>
          <a:stretch>
            <a:fillRect/>
          </a:stretch>
        </p:blipFill>
        <p:spPr>
          <a:xfrm>
            <a:off x="1494750" y="3564639"/>
            <a:ext cx="1516085" cy="1545256"/>
          </a:xfrm>
          <a:prstGeom prst="ellipse">
            <a:avLst/>
          </a:prstGeom>
        </p:spPr>
      </p:pic>
      <p:pic>
        <p:nvPicPr>
          <p:cNvPr id="12" name="Picture 11" descr="A large white machine with a monitor and a keyboard&#10;&#10;AI-generated content may be incorrect.">
            <a:extLst>
              <a:ext uri="{FF2B5EF4-FFF2-40B4-BE49-F238E27FC236}">
                <a16:creationId xmlns:a16="http://schemas.microsoft.com/office/drawing/2014/main" id="{C033CB3C-A6DD-A6F4-74A0-6FC9F318CFB6}"/>
              </a:ext>
            </a:extLst>
          </p:cNvPr>
          <p:cNvPicPr>
            <a:picLocks noChangeAspect="1"/>
          </p:cNvPicPr>
          <p:nvPr/>
        </p:nvPicPr>
        <p:blipFill>
          <a:blip r:embed="rId5">
            <a:alphaModFix amt="30000"/>
          </a:blip>
          <a:stretch>
            <a:fillRect/>
          </a:stretch>
        </p:blipFill>
        <p:spPr>
          <a:xfrm>
            <a:off x="14998" y="1181066"/>
            <a:ext cx="2109161" cy="1539363"/>
          </a:xfrm>
          <a:prstGeom prst="ellipse">
            <a:avLst/>
          </a:prstGeom>
        </p:spPr>
      </p:pic>
      <p:pic>
        <p:nvPicPr>
          <p:cNvPr id="15" name="Picture 14" descr="A colorful background with black letters&#10;&#10;AI-generated content may be incorrect.">
            <a:extLst>
              <a:ext uri="{FF2B5EF4-FFF2-40B4-BE49-F238E27FC236}">
                <a16:creationId xmlns:a16="http://schemas.microsoft.com/office/drawing/2014/main" id="{151613AE-D79D-A229-D07B-614522770601}"/>
              </a:ext>
            </a:extLst>
          </p:cNvPr>
          <p:cNvPicPr>
            <a:picLocks noChangeAspect="1"/>
          </p:cNvPicPr>
          <p:nvPr/>
        </p:nvPicPr>
        <p:blipFill>
          <a:blip r:embed="rId6">
            <a:alphaModFix amt="57000"/>
          </a:blip>
          <a:stretch>
            <a:fillRect/>
          </a:stretch>
        </p:blipFill>
        <p:spPr>
          <a:xfrm>
            <a:off x="665070" y="1949180"/>
            <a:ext cx="2213162" cy="1208555"/>
          </a:xfrm>
          <a:prstGeom prst="ellipse">
            <a:avLst/>
          </a:prstGeom>
        </p:spPr>
      </p:pic>
      <p:sp>
        <p:nvSpPr>
          <p:cNvPr id="16" name="TextBox 15">
            <a:extLst>
              <a:ext uri="{FF2B5EF4-FFF2-40B4-BE49-F238E27FC236}">
                <a16:creationId xmlns:a16="http://schemas.microsoft.com/office/drawing/2014/main" id="{7F677C44-746A-DB22-AEDD-631E4BE8B4C6}"/>
              </a:ext>
            </a:extLst>
          </p:cNvPr>
          <p:cNvSpPr txBox="1"/>
          <p:nvPr/>
        </p:nvSpPr>
        <p:spPr>
          <a:xfrm>
            <a:off x="401626" y="13006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sz="1800" b="1">
                <a:solidFill>
                  <a:schemeClr val="accent6">
                    <a:lumMod val="76000"/>
                  </a:schemeClr>
                </a:solidFill>
                <a:latin typeface="Roboto Mono"/>
              </a:rPr>
              <a:t>From</a:t>
            </a:r>
            <a:r>
              <a:rPr lang="en-AU" sz="1800" b="1">
                <a:solidFill>
                  <a:schemeClr val="accent6">
                    <a:lumMod val="76000"/>
                  </a:schemeClr>
                </a:solidFill>
                <a:latin typeface="Roboto Mono"/>
                <a:ea typeface="Roboto Mono"/>
              </a:rPr>
              <a:t> genetic sequence</a:t>
            </a:r>
            <a:endParaRPr lang="en-US" sz="650">
              <a:solidFill>
                <a:schemeClr val="accent6">
                  <a:lumMod val="76000"/>
                </a:schemeClr>
              </a:solidFill>
              <a:ea typeface="Calibri" panose="020F0502020204030204"/>
              <a:cs typeface="Calibri" panose="020F0502020204030204"/>
            </a:endParaRPr>
          </a:p>
        </p:txBody>
      </p:sp>
      <p:sp>
        <p:nvSpPr>
          <p:cNvPr id="17" name="TextBox 16">
            <a:extLst>
              <a:ext uri="{FF2B5EF4-FFF2-40B4-BE49-F238E27FC236}">
                <a16:creationId xmlns:a16="http://schemas.microsoft.com/office/drawing/2014/main" id="{79C75F73-C876-3E89-57D8-03EBFD60BC71}"/>
              </a:ext>
            </a:extLst>
          </p:cNvPr>
          <p:cNvSpPr txBox="1"/>
          <p:nvPr/>
        </p:nvSpPr>
        <p:spPr>
          <a:xfrm>
            <a:off x="401674" y="343736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sz="1800" b="1">
                <a:solidFill>
                  <a:schemeClr val="accent6">
                    <a:lumMod val="76000"/>
                  </a:schemeClr>
                </a:solidFill>
                <a:latin typeface="Roboto Mono"/>
              </a:rPr>
              <a:t>From</a:t>
            </a:r>
            <a:r>
              <a:rPr lang="en-AU" sz="1800" b="1">
                <a:solidFill>
                  <a:schemeClr val="accent6">
                    <a:lumMod val="76000"/>
                  </a:schemeClr>
                </a:solidFill>
                <a:latin typeface="Roboto Mono"/>
                <a:ea typeface="Roboto Mono"/>
              </a:rPr>
              <a:t> protein</a:t>
            </a:r>
            <a:endParaRPr lang="en-US">
              <a:solidFill>
                <a:schemeClr val="accent6">
                  <a:lumMod val="76000"/>
                </a:schemeClr>
              </a:solidFill>
              <a:latin typeface="Calibri" panose="020F0502020204030204"/>
              <a:ea typeface="Calibri" panose="020F0502020204030204"/>
              <a:cs typeface="Calibri" panose="020F0502020204030204"/>
            </a:endParaRPr>
          </a:p>
          <a:p>
            <a:pPr algn="ctr"/>
            <a:r>
              <a:rPr lang="en-AU" sz="1800" b="1">
                <a:solidFill>
                  <a:schemeClr val="accent6">
                    <a:lumMod val="76000"/>
                  </a:schemeClr>
                </a:solidFill>
                <a:latin typeface="Roboto Mono"/>
                <a:ea typeface="Roboto Mono"/>
              </a:rPr>
              <a:t>structure</a:t>
            </a:r>
          </a:p>
        </p:txBody>
      </p:sp>
      <p:pic>
        <p:nvPicPr>
          <p:cNvPr id="3" name="Picture 2" descr="A screenshot of a cell&#10;&#10;AI-generated content may be incorrect.">
            <a:extLst>
              <a:ext uri="{FF2B5EF4-FFF2-40B4-BE49-F238E27FC236}">
                <a16:creationId xmlns:a16="http://schemas.microsoft.com/office/drawing/2014/main" id="{2BD99D9A-E1D1-91A9-9F47-EE49BD05D6F5}"/>
              </a:ext>
            </a:extLst>
          </p:cNvPr>
          <p:cNvPicPr>
            <a:picLocks noChangeAspect="1"/>
          </p:cNvPicPr>
          <p:nvPr/>
        </p:nvPicPr>
        <p:blipFill>
          <a:blip r:embed="rId7"/>
          <a:stretch>
            <a:fillRect/>
          </a:stretch>
        </p:blipFill>
        <p:spPr>
          <a:xfrm>
            <a:off x="5824681" y="2514022"/>
            <a:ext cx="3319321" cy="1656776"/>
          </a:xfrm>
          <a:prstGeom prst="rect">
            <a:avLst/>
          </a:prstGeom>
        </p:spPr>
      </p:pic>
      <p:sp>
        <p:nvSpPr>
          <p:cNvPr id="7" name="TextBox 6">
            <a:extLst>
              <a:ext uri="{FF2B5EF4-FFF2-40B4-BE49-F238E27FC236}">
                <a16:creationId xmlns:a16="http://schemas.microsoft.com/office/drawing/2014/main" id="{9C3CC181-1732-AC0D-9D35-7C62A917CF2D}"/>
              </a:ext>
            </a:extLst>
          </p:cNvPr>
          <p:cNvSpPr txBox="1"/>
          <p:nvPr/>
        </p:nvSpPr>
        <p:spPr>
          <a:xfrm>
            <a:off x="5826991" y="4178877"/>
            <a:ext cx="3303154"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 b="1"/>
              <a:t>Source: </a:t>
            </a:r>
            <a:r>
              <a:rPr lang="en-US" sz="650">
                <a:hlinkClick r:id="rId8"/>
              </a:rPr>
              <a:t>https://www.ebi.ac.uk/training/online/courses/alphafold/inputs-and-outputs/evaluating-alphafolds-predicted-structures-using-confidence-scores/plddt-understanding-local-confidence/</a:t>
            </a:r>
            <a:endParaRPr lang="en-US" sz="650">
              <a:ea typeface="Calibri" panose="020F0502020204030204"/>
              <a:cs typeface="Calibri" panose="020F0502020204030204"/>
            </a:endParaRPr>
          </a:p>
        </p:txBody>
      </p:sp>
    </p:spTree>
    <p:extLst>
      <p:ext uri="{BB962C8B-B14F-4D97-AF65-F5344CB8AC3E}">
        <p14:creationId xmlns:p14="http://schemas.microsoft.com/office/powerpoint/2010/main" val="257564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circle with white text&#10;&#10;AI-generated content may be incorrect.">
            <a:extLst>
              <a:ext uri="{FF2B5EF4-FFF2-40B4-BE49-F238E27FC236}">
                <a16:creationId xmlns:a16="http://schemas.microsoft.com/office/drawing/2014/main" id="{D7E142E9-271D-CAE4-1574-FF2B7B736A14}"/>
              </a:ext>
            </a:extLst>
          </p:cNvPr>
          <p:cNvPicPr>
            <a:picLocks noChangeAspect="1"/>
          </p:cNvPicPr>
          <p:nvPr/>
        </p:nvPicPr>
        <p:blipFill>
          <a:blip r:embed="rId2"/>
          <a:stretch>
            <a:fillRect/>
          </a:stretch>
        </p:blipFill>
        <p:spPr>
          <a:xfrm>
            <a:off x="4933074" y="674688"/>
            <a:ext cx="2849727" cy="2293938"/>
          </a:xfrm>
          <a:prstGeom prst="rect">
            <a:avLst/>
          </a:prstGeom>
        </p:spPr>
      </p:pic>
      <p:sp>
        <p:nvSpPr>
          <p:cNvPr id="4" name="TextBox 2">
            <a:extLst>
              <a:ext uri="{FF2B5EF4-FFF2-40B4-BE49-F238E27FC236}">
                <a16:creationId xmlns:a16="http://schemas.microsoft.com/office/drawing/2014/main" id="{2D516F4F-F0C1-994F-83C8-B6DC8CFDAD36}"/>
              </a:ext>
            </a:extLst>
          </p:cNvPr>
          <p:cNvSpPr txBox="1"/>
          <p:nvPr/>
        </p:nvSpPr>
        <p:spPr>
          <a:xfrm>
            <a:off x="3331413" y="3911280"/>
            <a:ext cx="4620301" cy="1234728"/>
          </a:xfrm>
          <a:prstGeom prst="rect">
            <a:avLst/>
          </a:prstGeom>
          <a:noFill/>
        </p:spPr>
        <p:txBody>
          <a:bodyPr wrap="square" lIns="91440" tIns="45720" rIns="91440" bIns="45720" rtlCol="0" anchor="t">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r>
              <a:rPr lang="en-US" sz="1450" b="1">
                <a:latin typeface="Roboto Mono"/>
                <a:ea typeface="Roboto Mono"/>
              </a:rPr>
              <a:t>Compute power</a:t>
            </a:r>
            <a:r>
              <a:rPr lang="en-US" sz="1450">
                <a:latin typeface="Roboto Mono"/>
                <a:ea typeface="Roboto Mono"/>
              </a:rPr>
              <a:t> – Moore's law +</a:t>
            </a:r>
            <a:br>
              <a:rPr lang="en-US" sz="1450">
                <a:latin typeface="Roboto Mono"/>
                <a:ea typeface="Roboto Mono"/>
              </a:rPr>
            </a:br>
            <a:r>
              <a:rPr lang="en-US" sz="1450" b="1">
                <a:latin typeface="Roboto Mono"/>
                <a:ea typeface="Roboto Mono"/>
              </a:rPr>
              <a:t>DNA Sequencing</a:t>
            </a:r>
            <a:r>
              <a:rPr lang="en-US" sz="1450">
                <a:latin typeface="Roboto Mono"/>
                <a:ea typeface="Roboto Mono"/>
              </a:rPr>
              <a:t> – super-Moore's law + </a:t>
            </a:r>
            <a:endParaRPr lang="en-US">
              <a:latin typeface="Calibri" panose="020F0502020204030204"/>
              <a:ea typeface="Roboto Mono"/>
              <a:cs typeface="Calibri" panose="020F0502020204030204"/>
            </a:endParaRPr>
          </a:p>
          <a:p>
            <a:r>
              <a:rPr lang="en-US" sz="1450" b="1">
                <a:latin typeface="Roboto Mono"/>
                <a:ea typeface="Roboto Mono"/>
              </a:rPr>
              <a:t>Deep Learning</a:t>
            </a:r>
            <a:r>
              <a:rPr lang="en-US" sz="1450">
                <a:latin typeface="Roboto Mono"/>
                <a:ea typeface="Roboto Mono"/>
              </a:rPr>
              <a:t> – context scaling laws</a:t>
            </a:r>
          </a:p>
          <a:p>
            <a:pPr algn="ctr"/>
            <a:r>
              <a:rPr lang="en-US" sz="1450">
                <a:latin typeface="Roboto Mono"/>
                <a:ea typeface="Roboto Mono"/>
              </a:rPr>
              <a:t>=</a:t>
            </a:r>
          </a:p>
          <a:p>
            <a:r>
              <a:rPr lang="en-US" sz="1450">
                <a:latin typeface="Roboto Mono"/>
                <a:ea typeface="Roboto Mono"/>
              </a:rPr>
              <a:t> </a:t>
            </a:r>
            <a:r>
              <a:rPr lang="en-US" sz="1450" b="1" err="1">
                <a:latin typeface="Roboto Mono"/>
                <a:ea typeface="Roboto Mono"/>
              </a:rPr>
              <a:t>Comp.Struct.Bio</a:t>
            </a:r>
            <a:r>
              <a:rPr lang="en-US" sz="1450" b="1">
                <a:latin typeface="Roboto Mono"/>
                <a:ea typeface="Roboto Mono"/>
              </a:rPr>
              <a:t>.</a:t>
            </a:r>
            <a:r>
              <a:rPr lang="en-US" sz="1450">
                <a:latin typeface="Roboto Mono"/>
                <a:ea typeface="Roboto Mono"/>
              </a:rPr>
              <a:t> - </a:t>
            </a:r>
            <a:r>
              <a:rPr lang="en-US" sz="1450" b="1">
                <a:solidFill>
                  <a:schemeClr val="accent2"/>
                </a:solidFill>
                <a:latin typeface="Roboto Mono"/>
                <a:ea typeface="Roboto Mono"/>
              </a:rPr>
              <a:t>1000x</a:t>
            </a:r>
            <a:r>
              <a:rPr lang="en-US" sz="1450">
                <a:latin typeface="Roboto Mono"/>
                <a:ea typeface="Roboto Mono"/>
              </a:rPr>
              <a:t> in 2 years</a:t>
            </a:r>
            <a:endParaRPr lang="en-US"/>
          </a:p>
        </p:txBody>
      </p:sp>
      <p:sp>
        <p:nvSpPr>
          <p:cNvPr id="5" name="Title 3">
            <a:extLst>
              <a:ext uri="{FF2B5EF4-FFF2-40B4-BE49-F238E27FC236}">
                <a16:creationId xmlns:a16="http://schemas.microsoft.com/office/drawing/2014/main" id="{21A7BC11-A041-0582-B7CA-7897F62DB707}"/>
              </a:ext>
            </a:extLst>
          </p:cNvPr>
          <p:cNvSpPr txBox="1">
            <a:spLocks/>
          </p:cNvSpPr>
          <p:nvPr/>
        </p:nvSpPr>
        <p:spPr>
          <a:xfrm>
            <a:off x="-655" y="-514"/>
            <a:ext cx="7976808" cy="400110"/>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defPPr>
              <a:defRPr lang="en-US"/>
            </a:defPPr>
            <a:lvl1pPr marL="0" algn="l" defTabSz="609608" rtl="0" eaLnBrk="1" latinLnBrk="0" hangingPunct="1">
              <a:lnSpc>
                <a:spcPct val="90000"/>
              </a:lnSpc>
              <a:spcBef>
                <a:spcPct val="0"/>
              </a:spcBef>
              <a:buNone/>
              <a:defRPr sz="2933" kern="1200">
                <a:solidFill>
                  <a:schemeClr val="tx1"/>
                </a:solidFill>
                <a:latin typeface="+mj-lt"/>
                <a:ea typeface="+mj-ea"/>
                <a:cs typeface="+mj-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defTabSz="152402">
              <a:lnSpc>
                <a:spcPct val="100000"/>
              </a:lnSpc>
              <a:spcBef>
                <a:spcPts val="0"/>
              </a:spcBef>
              <a:defRPr/>
            </a:pPr>
            <a:r>
              <a:rPr lang="en-US" sz="2400">
                <a:solidFill>
                  <a:srgbClr val="C00000"/>
                </a:solidFill>
                <a:latin typeface="Clancy"/>
                <a:ea typeface="+mn-ea"/>
                <a:cs typeface="+mn-cs"/>
              </a:rPr>
              <a:t>X-rays</a:t>
            </a:r>
            <a:r>
              <a:rPr lang="en-US" sz="2400">
                <a:latin typeface="Clancy"/>
                <a:ea typeface="+mn-ea"/>
                <a:cs typeface="+mn-cs"/>
              </a:rPr>
              <a:t> ruled 20</a:t>
            </a:r>
            <a:r>
              <a:rPr lang="en-US" sz="2400" baseline="30000">
                <a:latin typeface="Clancy"/>
                <a:ea typeface="+mn-ea"/>
                <a:cs typeface="+mn-cs"/>
              </a:rPr>
              <a:t>th</a:t>
            </a:r>
            <a:r>
              <a:rPr lang="en-US" sz="2400">
                <a:latin typeface="Clancy"/>
                <a:ea typeface="+mn-ea"/>
                <a:cs typeface="+mn-cs"/>
              </a:rPr>
              <a:t>C – </a:t>
            </a:r>
            <a:r>
              <a:rPr lang="en-US" sz="2400" err="1">
                <a:solidFill>
                  <a:srgbClr val="EBC34B"/>
                </a:solidFill>
                <a:latin typeface="Clancy"/>
                <a:ea typeface="+mn-ea"/>
                <a:cs typeface="+mn-cs"/>
              </a:rPr>
              <a:t>CryoEM</a:t>
            </a:r>
            <a:r>
              <a:rPr lang="en-US" sz="2400">
                <a:solidFill>
                  <a:srgbClr val="EBC34B"/>
                </a:solidFill>
                <a:latin typeface="Clancy"/>
                <a:ea typeface="+mn-ea"/>
                <a:cs typeface="+mn-cs"/>
              </a:rPr>
              <a:t> </a:t>
            </a:r>
            <a:r>
              <a:rPr lang="en-US" sz="2400">
                <a:latin typeface="Clancy"/>
                <a:ea typeface="+mn-ea"/>
                <a:cs typeface="+mn-cs"/>
              </a:rPr>
              <a:t>&amp; </a:t>
            </a:r>
            <a:r>
              <a:rPr lang="en-US" sz="2400">
                <a:solidFill>
                  <a:srgbClr val="0070C0"/>
                </a:solidFill>
                <a:latin typeface="Clancy"/>
                <a:ea typeface="+mn-ea"/>
                <a:cs typeface="+mn-cs"/>
              </a:rPr>
              <a:t>Calcs </a:t>
            </a:r>
            <a:r>
              <a:rPr lang="en-US" sz="2400">
                <a:latin typeface="Clancy"/>
                <a:ea typeface="+mn-ea"/>
                <a:cs typeface="+mn-cs"/>
              </a:rPr>
              <a:t>the 21</a:t>
            </a:r>
            <a:r>
              <a:rPr lang="en-US" sz="2400" baseline="30000">
                <a:latin typeface="Clancy"/>
                <a:ea typeface="+mn-ea"/>
                <a:cs typeface="+mn-cs"/>
              </a:rPr>
              <a:t>st</a:t>
            </a:r>
            <a:r>
              <a:rPr lang="en-US" sz="2400">
                <a:latin typeface="Clancy"/>
                <a:ea typeface="+mn-ea"/>
                <a:cs typeface="+mn-cs"/>
              </a:rPr>
              <a:t> </a:t>
            </a:r>
            <a:endParaRPr lang="en-US" sz="2400">
              <a:solidFill>
                <a:schemeClr val="accent6"/>
              </a:solidFill>
              <a:latin typeface="Clancy"/>
              <a:ea typeface="+mn-ea"/>
              <a:cs typeface="Calibri Light"/>
            </a:endParaRPr>
          </a:p>
        </p:txBody>
      </p:sp>
      <p:pic>
        <p:nvPicPr>
          <p:cNvPr id="7" name="Picture 6">
            <a:extLst>
              <a:ext uri="{FF2B5EF4-FFF2-40B4-BE49-F238E27FC236}">
                <a16:creationId xmlns:a16="http://schemas.microsoft.com/office/drawing/2014/main" id="{D216A394-869B-2A99-37CA-5BEAE4E99FA1}"/>
              </a:ext>
            </a:extLst>
          </p:cNvPr>
          <p:cNvPicPr>
            <a:picLocks noChangeAspect="1"/>
          </p:cNvPicPr>
          <p:nvPr/>
        </p:nvPicPr>
        <p:blipFill>
          <a:blip r:embed="rId3"/>
          <a:stretch>
            <a:fillRect/>
          </a:stretch>
        </p:blipFill>
        <p:spPr>
          <a:xfrm>
            <a:off x="156346" y="537048"/>
            <a:ext cx="4507787" cy="3086100"/>
          </a:xfrm>
          <a:prstGeom prst="rect">
            <a:avLst/>
          </a:prstGeom>
        </p:spPr>
      </p:pic>
      <p:sp>
        <p:nvSpPr>
          <p:cNvPr id="8" name="Rectangle 7">
            <a:extLst>
              <a:ext uri="{FF2B5EF4-FFF2-40B4-BE49-F238E27FC236}">
                <a16:creationId xmlns:a16="http://schemas.microsoft.com/office/drawing/2014/main" id="{FDCB9A7E-374D-04B1-342A-EF23E86B0D82}"/>
              </a:ext>
            </a:extLst>
          </p:cNvPr>
          <p:cNvSpPr/>
          <p:nvPr/>
        </p:nvSpPr>
        <p:spPr>
          <a:xfrm>
            <a:off x="921803" y="772425"/>
            <a:ext cx="863461" cy="130450"/>
          </a:xfrm>
          <a:prstGeom prst="rect">
            <a:avLst/>
          </a:prstGeom>
          <a:solidFill>
            <a:srgbClr val="7030A0">
              <a:alpha val="22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71450" rtl="0" eaLnBrk="1" latinLnBrk="0" hangingPunct="1">
              <a:defRPr sz="675" kern="1200">
                <a:solidFill>
                  <a:schemeClr val="lt1"/>
                </a:solidFill>
                <a:latin typeface="+mn-lt"/>
                <a:ea typeface="+mn-ea"/>
                <a:cs typeface="+mn-cs"/>
              </a:defRPr>
            </a:lvl1pPr>
            <a:lvl2pPr marL="171450" algn="l" defTabSz="171450" rtl="0" eaLnBrk="1" latinLnBrk="0" hangingPunct="1">
              <a:defRPr sz="675" kern="1200">
                <a:solidFill>
                  <a:schemeClr val="lt1"/>
                </a:solidFill>
                <a:latin typeface="+mn-lt"/>
                <a:ea typeface="+mn-ea"/>
                <a:cs typeface="+mn-cs"/>
              </a:defRPr>
            </a:lvl2pPr>
            <a:lvl3pPr marL="342900" algn="l" defTabSz="171450" rtl="0" eaLnBrk="1" latinLnBrk="0" hangingPunct="1">
              <a:defRPr sz="675" kern="1200">
                <a:solidFill>
                  <a:schemeClr val="lt1"/>
                </a:solidFill>
                <a:latin typeface="+mn-lt"/>
                <a:ea typeface="+mn-ea"/>
                <a:cs typeface="+mn-cs"/>
              </a:defRPr>
            </a:lvl3pPr>
            <a:lvl4pPr marL="514350" algn="l" defTabSz="171450" rtl="0" eaLnBrk="1" latinLnBrk="0" hangingPunct="1">
              <a:defRPr sz="675" kern="1200">
                <a:solidFill>
                  <a:schemeClr val="lt1"/>
                </a:solidFill>
                <a:latin typeface="+mn-lt"/>
                <a:ea typeface="+mn-ea"/>
                <a:cs typeface="+mn-cs"/>
              </a:defRPr>
            </a:lvl4pPr>
            <a:lvl5pPr marL="685800" algn="l" defTabSz="171450" rtl="0" eaLnBrk="1" latinLnBrk="0" hangingPunct="1">
              <a:defRPr sz="675" kern="1200">
                <a:solidFill>
                  <a:schemeClr val="lt1"/>
                </a:solidFill>
                <a:latin typeface="+mn-lt"/>
                <a:ea typeface="+mn-ea"/>
                <a:cs typeface="+mn-cs"/>
              </a:defRPr>
            </a:lvl5pPr>
            <a:lvl6pPr marL="857250" algn="l" defTabSz="171450" rtl="0" eaLnBrk="1" latinLnBrk="0" hangingPunct="1">
              <a:defRPr sz="675" kern="1200">
                <a:solidFill>
                  <a:schemeClr val="lt1"/>
                </a:solidFill>
                <a:latin typeface="+mn-lt"/>
                <a:ea typeface="+mn-ea"/>
                <a:cs typeface="+mn-cs"/>
              </a:defRPr>
            </a:lvl6pPr>
            <a:lvl7pPr marL="1028700" algn="l" defTabSz="171450" rtl="0" eaLnBrk="1" latinLnBrk="0" hangingPunct="1">
              <a:defRPr sz="675" kern="1200">
                <a:solidFill>
                  <a:schemeClr val="lt1"/>
                </a:solidFill>
                <a:latin typeface="+mn-lt"/>
                <a:ea typeface="+mn-ea"/>
                <a:cs typeface="+mn-cs"/>
              </a:defRPr>
            </a:lvl7pPr>
            <a:lvl8pPr marL="1200150" algn="l" defTabSz="171450" rtl="0" eaLnBrk="1" latinLnBrk="0" hangingPunct="1">
              <a:defRPr sz="675" kern="1200">
                <a:solidFill>
                  <a:schemeClr val="lt1"/>
                </a:solidFill>
                <a:latin typeface="+mn-lt"/>
                <a:ea typeface="+mn-ea"/>
                <a:cs typeface="+mn-cs"/>
              </a:defRPr>
            </a:lvl8pPr>
            <a:lvl9pPr marL="1371600" algn="l" defTabSz="171450" rtl="0" eaLnBrk="1" latinLnBrk="0" hangingPunct="1">
              <a:defRPr sz="675" kern="1200">
                <a:solidFill>
                  <a:schemeClr val="lt1"/>
                </a:solidFill>
                <a:latin typeface="+mn-lt"/>
                <a:ea typeface="+mn-ea"/>
                <a:cs typeface="+mn-cs"/>
              </a:defRPr>
            </a:lvl9pPr>
          </a:lstStyle>
          <a:p>
            <a:pPr algn="ctr"/>
            <a:endParaRPr lang="en-GB"/>
          </a:p>
        </p:txBody>
      </p:sp>
      <p:sp>
        <p:nvSpPr>
          <p:cNvPr id="2" name="TextBox 1">
            <a:extLst>
              <a:ext uri="{FF2B5EF4-FFF2-40B4-BE49-F238E27FC236}">
                <a16:creationId xmlns:a16="http://schemas.microsoft.com/office/drawing/2014/main" id="{8A7FEF16-1EF4-5998-C211-D2D7A1C4E4E2}"/>
              </a:ext>
            </a:extLst>
          </p:cNvPr>
          <p:cNvSpPr txBox="1"/>
          <p:nvPr/>
        </p:nvSpPr>
        <p:spPr>
          <a:xfrm>
            <a:off x="172706" y="361744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u="sng">
                <a:solidFill>
                  <a:srgbClr val="0563C1"/>
                </a:solidFill>
                <a:cs typeface="Segoe UI"/>
                <a:hlinkClick r:id="rId4"/>
              </a:rPr>
              <a:t>Protein Data Bank</a:t>
            </a:r>
            <a:r>
              <a:rPr lang="en-GB" sz="2000"/>
              <a:t> (</a:t>
            </a:r>
            <a:r>
              <a:rPr lang="en-GB" sz="2000" b="1"/>
              <a:t>PDB</a:t>
            </a:r>
            <a:r>
              <a:rPr lang="en-GB" sz="2000"/>
              <a:t>)</a:t>
            </a:r>
            <a:endParaRPr lang="en-GB"/>
          </a:p>
        </p:txBody>
      </p:sp>
      <p:cxnSp>
        <p:nvCxnSpPr>
          <p:cNvPr id="9" name="Straight Arrow Connector 8">
            <a:extLst>
              <a:ext uri="{FF2B5EF4-FFF2-40B4-BE49-F238E27FC236}">
                <a16:creationId xmlns:a16="http://schemas.microsoft.com/office/drawing/2014/main" id="{ADADE9E5-69C4-2E27-395D-F6CEE5D0D9D8}"/>
              </a:ext>
            </a:extLst>
          </p:cNvPr>
          <p:cNvCxnSpPr/>
          <p:nvPr/>
        </p:nvCxnSpPr>
        <p:spPr>
          <a:xfrm>
            <a:off x="1797738" y="871249"/>
            <a:ext cx="3976895" cy="16536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75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CDD444-3074-761D-FE80-1DEB1BAE4CE2}"/>
              </a:ext>
            </a:extLst>
          </p:cNvPr>
          <p:cNvSpPr txBox="1"/>
          <p:nvPr/>
        </p:nvSpPr>
        <p:spPr>
          <a:xfrm>
            <a:off x="861374" y="119459"/>
            <a:ext cx="8281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6">
                    <a:lumMod val="76000"/>
                  </a:schemeClr>
                </a:solidFill>
                <a:latin typeface="Clancy"/>
              </a:rPr>
              <a:t>AlphaFold2</a:t>
            </a:r>
            <a:r>
              <a:rPr lang="en-US" sz="2800" b="1">
                <a:solidFill>
                  <a:schemeClr val="accent6">
                    <a:lumMod val="76000"/>
                  </a:schemeClr>
                </a:solidFill>
                <a:latin typeface="Clancy"/>
              </a:rPr>
              <a:t> </a:t>
            </a:r>
            <a:br>
              <a:rPr lang="en-US" sz="2800" b="1">
                <a:latin typeface="Clancy"/>
              </a:rPr>
            </a:br>
            <a:r>
              <a:rPr lang="en-US" sz="2000">
                <a:latin typeface="Clancy"/>
              </a:rPr>
              <a:t>A leap forward in computational prediction </a:t>
            </a:r>
            <a:r>
              <a:rPr lang="en-US" sz="2000">
                <a:solidFill>
                  <a:schemeClr val="accent2"/>
                </a:solidFill>
                <a:latin typeface="Clancy"/>
              </a:rPr>
              <a:t>accuracy</a:t>
            </a:r>
            <a:endParaRPr lang="en-US" sz="2000">
              <a:solidFill>
                <a:schemeClr val="accent2"/>
              </a:solidFill>
              <a:ea typeface="Calibri"/>
              <a:cs typeface="Calibri"/>
            </a:endParaRPr>
          </a:p>
        </p:txBody>
      </p:sp>
      <p:pic>
        <p:nvPicPr>
          <p:cNvPr id="6" name="Picture 5" descr="A diagram of a cell&#10;&#10;AI-generated content may be incorrect.">
            <a:extLst>
              <a:ext uri="{FF2B5EF4-FFF2-40B4-BE49-F238E27FC236}">
                <a16:creationId xmlns:a16="http://schemas.microsoft.com/office/drawing/2014/main" id="{201A3A94-A393-8BCF-791E-20C97E6D6064}"/>
              </a:ext>
            </a:extLst>
          </p:cNvPr>
          <p:cNvPicPr>
            <a:picLocks noChangeAspect="1"/>
          </p:cNvPicPr>
          <p:nvPr/>
        </p:nvPicPr>
        <p:blipFill>
          <a:blip r:embed="rId2"/>
          <a:srcRect t="-64" r="73" b="35"/>
          <a:stretch/>
        </p:blipFill>
        <p:spPr>
          <a:xfrm>
            <a:off x="51369" y="1351819"/>
            <a:ext cx="5818482" cy="3789874"/>
          </a:xfrm>
          <a:prstGeom prst="rect">
            <a:avLst/>
          </a:prstGeom>
        </p:spPr>
      </p:pic>
      <p:sp>
        <p:nvSpPr>
          <p:cNvPr id="7" name="TextBox 6">
            <a:extLst>
              <a:ext uri="{FF2B5EF4-FFF2-40B4-BE49-F238E27FC236}">
                <a16:creationId xmlns:a16="http://schemas.microsoft.com/office/drawing/2014/main" id="{8BEB7575-FFD6-A596-0F32-82F8468A5404}"/>
              </a:ext>
            </a:extLst>
          </p:cNvPr>
          <p:cNvSpPr txBox="1"/>
          <p:nvPr/>
        </p:nvSpPr>
        <p:spPr>
          <a:xfrm>
            <a:off x="1178" y="1141232"/>
            <a:ext cx="664354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 b="1"/>
              <a:t>Fig. 1: AlphaFold produces highly accurate structures – </a:t>
            </a:r>
            <a:r>
              <a:rPr lang="en-US" sz="650"/>
              <a:t>from </a:t>
            </a:r>
            <a:r>
              <a:rPr lang="en-US" sz="650" i="1"/>
              <a:t>"Highly accurate protein structure prediction with AlphaFold" - </a:t>
            </a:r>
            <a:r>
              <a:rPr lang="en-US" sz="650"/>
              <a:t>Nature, </a:t>
            </a:r>
            <a:r>
              <a:rPr lang="en-US" sz="650" b="1"/>
              <a:t>596</a:t>
            </a:r>
            <a:r>
              <a:rPr lang="en-US" sz="650"/>
              <a:t>, 583-89 (</a:t>
            </a:r>
            <a:r>
              <a:rPr lang="en-US" sz="650" u="sng"/>
              <a:t>2021</a:t>
            </a:r>
            <a:r>
              <a:rPr lang="en-US" sz="650"/>
              <a:t>). </a:t>
            </a:r>
            <a:endParaRPr lang="en-US" sz="650">
              <a:ea typeface="Calibri"/>
              <a:cs typeface="Calibri"/>
            </a:endParaRPr>
          </a:p>
          <a:p>
            <a:endParaRPr lang="en-US" sz="650" b="1">
              <a:ea typeface="Calibri"/>
              <a:cs typeface="Calibri"/>
            </a:endParaRPr>
          </a:p>
        </p:txBody>
      </p:sp>
      <p:sp>
        <p:nvSpPr>
          <p:cNvPr id="8" name="Rectangle 7">
            <a:extLst>
              <a:ext uri="{FF2B5EF4-FFF2-40B4-BE49-F238E27FC236}">
                <a16:creationId xmlns:a16="http://schemas.microsoft.com/office/drawing/2014/main" id="{9290F9A0-4CB2-057A-F244-659C7AD29191}"/>
              </a:ext>
            </a:extLst>
          </p:cNvPr>
          <p:cNvSpPr/>
          <p:nvPr/>
        </p:nvSpPr>
        <p:spPr>
          <a:xfrm>
            <a:off x="994" y="1353522"/>
            <a:ext cx="1477981" cy="1801763"/>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2A1F722-7ADC-FEA9-5976-B23F8DE92C44}"/>
              </a:ext>
            </a:extLst>
          </p:cNvPr>
          <p:cNvSpPr/>
          <p:nvPr/>
        </p:nvSpPr>
        <p:spPr>
          <a:xfrm>
            <a:off x="1479825" y="1353522"/>
            <a:ext cx="4388504" cy="1801763"/>
          </a:xfrm>
          <a:prstGeom prst="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AD47"/>
              </a:solidFill>
            </a:endParaRPr>
          </a:p>
        </p:txBody>
      </p:sp>
      <p:sp>
        <p:nvSpPr>
          <p:cNvPr id="12" name="Rectangle 11">
            <a:extLst>
              <a:ext uri="{FF2B5EF4-FFF2-40B4-BE49-F238E27FC236}">
                <a16:creationId xmlns:a16="http://schemas.microsoft.com/office/drawing/2014/main" id="{A1F9EBAE-DAFA-8F2E-35BE-C7D2C0337F13}"/>
              </a:ext>
            </a:extLst>
          </p:cNvPr>
          <p:cNvSpPr/>
          <p:nvPr/>
        </p:nvSpPr>
        <p:spPr>
          <a:xfrm>
            <a:off x="994" y="3156398"/>
            <a:ext cx="5867336" cy="1984407"/>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13" name="TextBox 12">
            <a:extLst>
              <a:ext uri="{FF2B5EF4-FFF2-40B4-BE49-F238E27FC236}">
                <a16:creationId xmlns:a16="http://schemas.microsoft.com/office/drawing/2014/main" id="{228923D0-9DEB-5B0D-F0E8-6E47656FAA98}"/>
              </a:ext>
            </a:extLst>
          </p:cNvPr>
          <p:cNvSpPr txBox="1"/>
          <p:nvPr/>
        </p:nvSpPr>
        <p:spPr>
          <a:xfrm>
            <a:off x="6010766" y="1994082"/>
            <a:ext cx="31320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r>
              <a:rPr lang="en-GB" sz="2000">
                <a:cs typeface="Arial"/>
              </a:rPr>
              <a:t>More than</a:t>
            </a:r>
            <a:r>
              <a:rPr lang="en-GB" sz="2000">
                <a:solidFill>
                  <a:srgbClr val="ED7D31"/>
                </a:solidFill>
                <a:cs typeface="Arial"/>
              </a:rPr>
              <a:t> 2x as accurate</a:t>
            </a:r>
            <a:r>
              <a:rPr lang="en-GB" sz="2000">
                <a:cs typeface="Arial"/>
              </a:rPr>
              <a:t> as anyone else</a:t>
            </a:r>
            <a:r>
              <a:rPr lang="en-US" sz="2000">
                <a:cs typeface="Arial"/>
              </a:rPr>
              <a:t>​</a:t>
            </a:r>
          </a:p>
        </p:txBody>
      </p:sp>
      <p:sp>
        <p:nvSpPr>
          <p:cNvPr id="15" name="TextBox 14">
            <a:extLst>
              <a:ext uri="{FF2B5EF4-FFF2-40B4-BE49-F238E27FC236}">
                <a16:creationId xmlns:a16="http://schemas.microsoft.com/office/drawing/2014/main" id="{8C86B3CD-15FF-AE06-B801-F9E6AF4C52F4}"/>
              </a:ext>
            </a:extLst>
          </p:cNvPr>
          <p:cNvSpPr txBox="1"/>
          <p:nvPr/>
        </p:nvSpPr>
        <p:spPr>
          <a:xfrm>
            <a:off x="6010766" y="2822385"/>
            <a:ext cx="31320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GB" sz="2000">
                <a:cs typeface="Arial"/>
              </a:rPr>
              <a:t>The </a:t>
            </a:r>
            <a:r>
              <a:rPr lang="en-GB" sz="2000">
                <a:solidFill>
                  <a:srgbClr val="70AD47"/>
                </a:solidFill>
                <a:cs typeface="Arial"/>
              </a:rPr>
              <a:t>global fold </a:t>
            </a:r>
            <a:r>
              <a:rPr lang="en-GB" sz="2000" u="sng">
                <a:solidFill>
                  <a:srgbClr val="70AD47"/>
                </a:solidFill>
                <a:cs typeface="Arial"/>
              </a:rPr>
              <a:t>reliable</a:t>
            </a:r>
            <a:br>
              <a:rPr lang="en-GB" sz="2000" u="sng">
                <a:solidFill>
                  <a:srgbClr val="70AD47"/>
                </a:solidFill>
                <a:ea typeface="Calibri"/>
                <a:cs typeface="Arial"/>
              </a:rPr>
            </a:br>
            <a:r>
              <a:rPr lang="en-GB" sz="2000">
                <a:cs typeface="Arial"/>
              </a:rPr>
              <a:t>when compared to very expensive experiments</a:t>
            </a:r>
            <a:r>
              <a:rPr lang="en-US" sz="2000">
                <a:cs typeface="Arial"/>
              </a:rPr>
              <a:t>​</a:t>
            </a:r>
          </a:p>
        </p:txBody>
      </p:sp>
      <p:sp>
        <p:nvSpPr>
          <p:cNvPr id="16" name="TextBox 15">
            <a:extLst>
              <a:ext uri="{FF2B5EF4-FFF2-40B4-BE49-F238E27FC236}">
                <a16:creationId xmlns:a16="http://schemas.microsoft.com/office/drawing/2014/main" id="{2E559373-61E6-E1E2-B96C-DECC28384296}"/>
              </a:ext>
            </a:extLst>
          </p:cNvPr>
          <p:cNvSpPr txBox="1"/>
          <p:nvPr/>
        </p:nvSpPr>
        <p:spPr>
          <a:xfrm>
            <a:off x="6010766" y="3940916"/>
            <a:ext cx="31320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GB" sz="2000">
                <a:cs typeface="Arial"/>
              </a:rPr>
              <a:t>Set the </a:t>
            </a:r>
            <a:r>
              <a:rPr lang="en-GB" sz="2000">
                <a:solidFill>
                  <a:srgbClr val="7030A0"/>
                </a:solidFill>
                <a:cs typeface="Arial"/>
              </a:rPr>
              <a:t>algorithm architecture</a:t>
            </a:r>
            <a:r>
              <a:rPr lang="en-GB" sz="2000">
                <a:cs typeface="Arial"/>
              </a:rPr>
              <a:t> that is that standard today</a:t>
            </a:r>
            <a:r>
              <a:rPr lang="en-US" sz="2000">
                <a:cs typeface="Arial"/>
              </a:rPr>
              <a:t>​</a:t>
            </a:r>
          </a:p>
        </p:txBody>
      </p:sp>
      <p:sp>
        <p:nvSpPr>
          <p:cNvPr id="2" name="TextBox 1">
            <a:extLst>
              <a:ext uri="{FF2B5EF4-FFF2-40B4-BE49-F238E27FC236}">
                <a16:creationId xmlns:a16="http://schemas.microsoft.com/office/drawing/2014/main" id="{A8E2D7D8-F8DD-8239-AFAD-9B4710130CEA}"/>
              </a:ext>
            </a:extLst>
          </p:cNvPr>
          <p:cNvSpPr txBox="1"/>
          <p:nvPr/>
        </p:nvSpPr>
        <p:spPr>
          <a:xfrm>
            <a:off x="6010835" y="14758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b="1"/>
              <a:t>Improvements</a:t>
            </a:r>
            <a:endParaRPr lang="en-US"/>
          </a:p>
        </p:txBody>
      </p:sp>
    </p:spTree>
    <p:extLst>
      <p:ext uri="{BB962C8B-B14F-4D97-AF65-F5344CB8AC3E}">
        <p14:creationId xmlns:p14="http://schemas.microsoft.com/office/powerpoint/2010/main" val="398403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0BFAD-57FD-3A90-F001-E767101F2C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2C17F1-F611-BC9B-8407-03859748E149}"/>
              </a:ext>
            </a:extLst>
          </p:cNvPr>
          <p:cNvSpPr txBox="1">
            <a:spLocks/>
          </p:cNvSpPr>
          <p:nvPr/>
        </p:nvSpPr>
        <p:spPr>
          <a:xfrm>
            <a:off x="-655" y="231210"/>
            <a:ext cx="7964385" cy="307777"/>
          </a:xfrm>
          <a:prstGeom prst="rect">
            <a:avLst/>
          </a:prstGeom>
          <a:noFill/>
          <a:ln>
            <a:noFill/>
            <a:prstDash/>
          </a:ln>
          <a:effectLst/>
        </p:spPr>
        <p:txBody>
          <a:bodyPr rot="0" spcFirstLastPara="0" vert="horz" wrap="square" lIns="30480" tIns="15240" rIns="30480" bIns="15240" numCol="1" spcCol="0" rtlCol="0" fromWordArt="0" anchor="t" anchorCtr="0" forceAA="0" compatLnSpc="1">
            <a:prstTxWarp prst="textNoShape">
              <a:avLst/>
            </a:prstTxWarp>
            <a:spAutoFit/>
          </a:bodyPr>
          <a:lstStyle>
            <a:defPPr>
              <a:defRPr lang="en-US"/>
            </a:defPPr>
            <a:lvl1pPr marL="0" algn="l" defTabSz="609608" rtl="0" eaLnBrk="1" latinLnBrk="0" hangingPunct="1">
              <a:lnSpc>
                <a:spcPct val="90000"/>
              </a:lnSpc>
              <a:spcBef>
                <a:spcPct val="0"/>
              </a:spcBef>
              <a:buNone/>
              <a:defRPr sz="2933" kern="1200">
                <a:solidFill>
                  <a:schemeClr val="tx1"/>
                </a:solidFill>
                <a:latin typeface="+mj-lt"/>
                <a:ea typeface="+mj-ea"/>
                <a:cs typeface="+mj-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defTabSz="152402">
              <a:lnSpc>
                <a:spcPct val="100000"/>
              </a:lnSpc>
              <a:spcBef>
                <a:spcPts val="0"/>
              </a:spcBef>
              <a:defRPr/>
            </a:pPr>
            <a:r>
              <a:rPr lang="en-US" sz="1800" b="1" err="1">
                <a:solidFill>
                  <a:schemeClr val="accent6"/>
                </a:solidFill>
                <a:latin typeface="Clancy"/>
                <a:ea typeface="+mn-ea"/>
                <a:cs typeface="+mn-cs"/>
              </a:rPr>
              <a:t>Alpha'Fold</a:t>
            </a:r>
            <a:r>
              <a:rPr lang="en-US" sz="1800" b="1">
                <a:solidFill>
                  <a:schemeClr val="accent6"/>
                </a:solidFill>
                <a:latin typeface="Clancy"/>
                <a:ea typeface="+mn-ea"/>
                <a:cs typeface="+mn-cs"/>
              </a:rPr>
              <a:t>'</a:t>
            </a:r>
            <a:r>
              <a:rPr lang="en-US" sz="1800">
                <a:latin typeface="Clancy"/>
                <a:ea typeface="+mn-ea"/>
                <a:cs typeface="+mn-cs"/>
              </a:rPr>
              <a:t> programs </a:t>
            </a:r>
            <a:r>
              <a:rPr lang="en-US" sz="1600">
                <a:latin typeface="Clancy"/>
                <a:ea typeface="+mn-ea"/>
                <a:cs typeface="+mn-cs"/>
              </a:rPr>
              <a:t>– the way they 'fold' is </a:t>
            </a:r>
            <a:r>
              <a:rPr lang="en-US" sz="1600" u="sng">
                <a:solidFill>
                  <a:srgbClr val="7030A0"/>
                </a:solidFill>
                <a:latin typeface="Clancy"/>
                <a:ea typeface="+mn-ea"/>
                <a:cs typeface="+mn-cs"/>
              </a:rPr>
              <a:t>very strange</a:t>
            </a:r>
            <a:endParaRPr lang="en-US" sz="1600" u="sng">
              <a:solidFill>
                <a:srgbClr val="7030A0"/>
              </a:solidFill>
              <a:latin typeface="Clancy"/>
              <a:ea typeface="+mn-ea"/>
              <a:cs typeface="Calibri Light"/>
            </a:endParaRPr>
          </a:p>
        </p:txBody>
      </p:sp>
      <p:sp>
        <p:nvSpPr>
          <p:cNvPr id="2" name="TextBox 17">
            <a:extLst>
              <a:ext uri="{FF2B5EF4-FFF2-40B4-BE49-F238E27FC236}">
                <a16:creationId xmlns:a16="http://schemas.microsoft.com/office/drawing/2014/main" id="{80CC4EA9-2515-BA5F-E46F-D6A493D5EA74}"/>
              </a:ext>
            </a:extLst>
          </p:cNvPr>
          <p:cNvSpPr txBox="1"/>
          <p:nvPr/>
        </p:nvSpPr>
        <p:spPr>
          <a:xfrm>
            <a:off x="7909933" y="2100437"/>
            <a:ext cx="1232298" cy="169277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r>
              <a:rPr lang="en-US" sz="800" b="1"/>
              <a:t>Supplementary Videos:</a:t>
            </a:r>
            <a:br>
              <a:rPr lang="en-US" sz="800" b="1"/>
            </a:br>
            <a:r>
              <a:rPr lang="en-US" sz="800" err="1"/>
              <a:t>Ahdritz</a:t>
            </a:r>
            <a:r>
              <a:rPr lang="en-US" sz="800"/>
              <a:t>, G., </a:t>
            </a:r>
            <a:r>
              <a:rPr lang="en-US" sz="800" err="1"/>
              <a:t>Bouatta</a:t>
            </a:r>
            <a:r>
              <a:rPr lang="en-US" sz="800"/>
              <a:t>, N., </a:t>
            </a:r>
            <a:r>
              <a:rPr lang="en-US" sz="800" err="1"/>
              <a:t>Floristean</a:t>
            </a:r>
            <a:r>
              <a:rPr lang="en-US" sz="800"/>
              <a:t>, C. </a:t>
            </a:r>
            <a:r>
              <a:rPr lang="en-US" sz="800" i="1"/>
              <a:t>et al.</a:t>
            </a:r>
            <a:r>
              <a:rPr lang="en-US" sz="800"/>
              <a:t> </a:t>
            </a:r>
            <a:r>
              <a:rPr lang="en-US" sz="800" err="1"/>
              <a:t>OpenFold</a:t>
            </a:r>
            <a:r>
              <a:rPr lang="en-US" sz="800"/>
              <a:t>: retraining AlphaFold2 yields new insights into its learning mechanisms and capacity for generalization. </a:t>
            </a:r>
            <a:r>
              <a:rPr lang="en-US" sz="800" i="1"/>
              <a:t>Nat Methods</a:t>
            </a:r>
            <a:r>
              <a:rPr lang="en-US" sz="800"/>
              <a:t> </a:t>
            </a:r>
            <a:r>
              <a:rPr lang="en-US" sz="800" b="1"/>
              <a:t>21</a:t>
            </a:r>
            <a:r>
              <a:rPr lang="en-US" sz="800"/>
              <a:t>, 1514–1524 (2024). </a:t>
            </a:r>
            <a:r>
              <a:rPr lang="en-US" sz="800">
                <a:hlinkClick r:id="rId6"/>
              </a:rPr>
              <a:t>https://doi.org/10.1038/s41592-024-02272-z</a:t>
            </a:r>
            <a:endParaRPr lang="en-US" sz="800">
              <a:ea typeface="Calibri"/>
              <a:cs typeface="Calibri"/>
            </a:endParaRPr>
          </a:p>
        </p:txBody>
      </p:sp>
      <p:sp>
        <p:nvSpPr>
          <p:cNvPr id="5" name="TextBox 4">
            <a:extLst>
              <a:ext uri="{FF2B5EF4-FFF2-40B4-BE49-F238E27FC236}">
                <a16:creationId xmlns:a16="http://schemas.microsoft.com/office/drawing/2014/main" id="{D06C60B9-7400-4C09-5FF4-D4507F0DFD6B}"/>
              </a:ext>
            </a:extLst>
          </p:cNvPr>
          <p:cNvSpPr txBox="1"/>
          <p:nvPr/>
        </p:nvSpPr>
        <p:spPr>
          <a:xfrm>
            <a:off x="-6211" y="765898"/>
            <a:ext cx="793581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a:solidFill>
                  <a:srgbClr val="ED7D31"/>
                </a:solidFill>
                <a:latin typeface="Clancy"/>
              </a:rPr>
              <a:t>No </a:t>
            </a:r>
            <a:r>
              <a:rPr lang="en-US" sz="2400" u="sng">
                <a:solidFill>
                  <a:srgbClr val="ED7D31"/>
                </a:solidFill>
                <a:latin typeface="Clancy"/>
              </a:rPr>
              <a:t>(explicit) </a:t>
            </a:r>
            <a:r>
              <a:rPr lang="en-US" sz="2400" b="1" u="sng">
                <a:solidFill>
                  <a:srgbClr val="ED7D31"/>
                </a:solidFill>
                <a:latin typeface="Clancy"/>
              </a:rPr>
              <a:t>Physics or Chemistry</a:t>
            </a:r>
            <a:r>
              <a:rPr lang="en-US" sz="2400" b="1">
                <a:solidFill>
                  <a:srgbClr val="000000"/>
                </a:solidFill>
                <a:latin typeface="Clancy"/>
                <a:ea typeface="Calibri"/>
                <a:cs typeface="Calibri"/>
              </a:rPr>
              <a:t>  </a:t>
            </a:r>
            <a:r>
              <a:rPr lang="en-GB" sz="2000">
                <a:solidFill>
                  <a:srgbClr val="000000"/>
                </a:solidFill>
                <a:latin typeface="Calibri"/>
                <a:ea typeface="Calibri"/>
                <a:cs typeface="Calibri"/>
              </a:rPr>
              <a:t> </a:t>
            </a:r>
            <a:endParaRPr lang="en-US" sz="2000">
              <a:solidFill>
                <a:srgbClr val="000000"/>
              </a:solidFill>
              <a:latin typeface="Calibri"/>
              <a:ea typeface="Calibri"/>
              <a:cs typeface="Calibri"/>
            </a:endParaRPr>
          </a:p>
          <a:p>
            <a:pPr algn="ctr"/>
            <a:r>
              <a:rPr lang="en-GB" sz="1800">
                <a:solidFill>
                  <a:schemeClr val="accent5">
                    <a:lumMod val="76000"/>
                  </a:schemeClr>
                </a:solidFill>
                <a:latin typeface="Calibri"/>
                <a:ea typeface="Calibri"/>
                <a:cs typeface="Calibri"/>
              </a:rPr>
              <a:t>Large Language Models</a:t>
            </a:r>
            <a:r>
              <a:rPr lang="en-GB" sz="1800">
                <a:latin typeface="Calibri"/>
                <a:ea typeface="Calibri"/>
                <a:cs typeface="Calibri"/>
              </a:rPr>
              <a:t> (</a:t>
            </a:r>
            <a:r>
              <a:rPr lang="en-GB" sz="1800" i="1">
                <a:latin typeface="Calibri"/>
                <a:ea typeface="Calibri"/>
                <a:cs typeface="Calibri"/>
              </a:rPr>
              <a:t>e.g</a:t>
            </a:r>
            <a:r>
              <a:rPr lang="en-GB" sz="1800">
                <a:latin typeface="Calibri"/>
                <a:ea typeface="Calibri"/>
                <a:cs typeface="Calibri"/>
              </a:rPr>
              <a:t>.</a:t>
            </a:r>
            <a:r>
              <a:rPr lang="en-GB" sz="1800">
                <a:solidFill>
                  <a:schemeClr val="accent5">
                    <a:lumMod val="76000"/>
                  </a:schemeClr>
                </a:solidFill>
                <a:latin typeface="Calibri"/>
                <a:ea typeface="Calibri"/>
                <a:cs typeface="Calibri"/>
              </a:rPr>
              <a:t> GPT</a:t>
            </a:r>
            <a:r>
              <a:rPr lang="en-GB" sz="1800">
                <a:latin typeface="Calibri"/>
                <a:ea typeface="Calibri"/>
                <a:cs typeface="Calibri"/>
              </a:rPr>
              <a:t>)  learns context from pure text tokens</a:t>
            </a:r>
            <a:br>
              <a:rPr lang="en-GB" sz="1800">
                <a:latin typeface="Calibri"/>
                <a:ea typeface="Calibri"/>
                <a:cs typeface="Calibri"/>
              </a:rPr>
            </a:br>
            <a:br>
              <a:rPr lang="en-GB" sz="2000">
                <a:latin typeface="Calibri"/>
                <a:ea typeface="Calibri"/>
                <a:cs typeface="Calibri"/>
              </a:rPr>
            </a:br>
            <a:r>
              <a:rPr lang="en-GB" sz="2000" err="1">
                <a:solidFill>
                  <a:schemeClr val="accent6"/>
                </a:solidFill>
                <a:latin typeface="Calibri"/>
                <a:ea typeface="Calibri"/>
                <a:cs typeface="Calibri"/>
              </a:rPr>
              <a:t>EvoFormers</a:t>
            </a:r>
            <a:r>
              <a:rPr lang="en-GB" sz="2000">
                <a:solidFill>
                  <a:schemeClr val="accent6"/>
                </a:solidFill>
                <a:latin typeface="Calibri"/>
                <a:ea typeface="Calibri"/>
                <a:cs typeface="Calibri"/>
              </a:rPr>
              <a:t> </a:t>
            </a:r>
            <a:r>
              <a:rPr lang="en-GB" sz="2000">
                <a:latin typeface="Calibri"/>
                <a:ea typeface="Calibri"/>
                <a:cs typeface="Calibri"/>
              </a:rPr>
              <a:t>learns </a:t>
            </a:r>
            <a:r>
              <a:rPr lang="en-GB" sz="2000">
                <a:solidFill>
                  <a:srgbClr val="7030A0"/>
                </a:solidFill>
                <a:latin typeface="Calibri"/>
                <a:ea typeface="Calibri"/>
                <a:cs typeface="Calibri"/>
              </a:rPr>
              <a:t>1D -&gt; 2D -&gt; 3D</a:t>
            </a:r>
            <a:r>
              <a:rPr lang="en-GB" sz="2000">
                <a:latin typeface="Calibri"/>
                <a:ea typeface="Calibri"/>
                <a:cs typeface="Calibri"/>
              </a:rPr>
              <a:t> from </a:t>
            </a:r>
            <a:r>
              <a:rPr lang="en-GB" sz="2000">
                <a:solidFill>
                  <a:schemeClr val="accent6"/>
                </a:solidFill>
                <a:latin typeface="Calibri"/>
                <a:ea typeface="Calibri"/>
                <a:cs typeface="Calibri"/>
              </a:rPr>
              <a:t>sequence</a:t>
            </a:r>
            <a:r>
              <a:rPr lang="en-GB" sz="2000">
                <a:latin typeface="Calibri"/>
                <a:ea typeface="Calibri"/>
                <a:cs typeface="Calibri"/>
              </a:rPr>
              <a:t> and </a:t>
            </a:r>
            <a:r>
              <a:rPr lang="en-GB" sz="2000">
                <a:solidFill>
                  <a:schemeClr val="accent6"/>
                </a:solidFill>
                <a:latin typeface="Calibri"/>
                <a:ea typeface="Calibri"/>
                <a:cs typeface="Calibri"/>
              </a:rPr>
              <a:t>solved structures </a:t>
            </a:r>
            <a:br>
              <a:rPr lang="en-GB" sz="2000">
                <a:latin typeface="Calibri"/>
                <a:ea typeface="Calibri"/>
                <a:cs typeface="Calibri"/>
              </a:rPr>
            </a:br>
            <a:r>
              <a:rPr lang="en-GB" sz="1800">
                <a:latin typeface="Calibri"/>
                <a:ea typeface="Calibri"/>
                <a:cs typeface="Calibri"/>
              </a:rPr>
              <a:t>in</a:t>
            </a:r>
            <a:r>
              <a:rPr lang="en-GB" sz="1800">
                <a:solidFill>
                  <a:srgbClr val="000000"/>
                </a:solidFill>
                <a:latin typeface="Calibri"/>
                <a:ea typeface="Calibri"/>
                <a:cs typeface="Calibri"/>
              </a:rPr>
              <a:t> </a:t>
            </a:r>
            <a:r>
              <a:rPr lang="en-GB" sz="1800">
                <a:latin typeface="Calibri"/>
                <a:ea typeface="Calibri"/>
                <a:cs typeface="Calibri"/>
                <a:hlinkClick r:id="rId7"/>
              </a:rPr>
              <a:t>Protein Data Bank</a:t>
            </a:r>
            <a:r>
              <a:rPr lang="en-GB" sz="1800">
                <a:latin typeface="Calibri"/>
                <a:ea typeface="Calibri"/>
                <a:cs typeface="Calibri"/>
              </a:rPr>
              <a:t> (</a:t>
            </a:r>
            <a:r>
              <a:rPr lang="en-GB" sz="1800" b="1">
                <a:latin typeface="Calibri"/>
                <a:ea typeface="Calibri"/>
                <a:cs typeface="Calibri"/>
              </a:rPr>
              <a:t>PDB</a:t>
            </a:r>
            <a:r>
              <a:rPr lang="en-GB" sz="1800">
                <a:latin typeface="Calibri"/>
                <a:ea typeface="Calibri"/>
                <a:cs typeface="Calibri"/>
              </a:rPr>
              <a:t>)</a:t>
            </a:r>
            <a:endParaRPr lang="en-US" sz="1800">
              <a:latin typeface="Calibri"/>
              <a:ea typeface="Calibri"/>
              <a:cs typeface="Calibri"/>
            </a:endParaRPr>
          </a:p>
        </p:txBody>
      </p:sp>
      <p:sp>
        <p:nvSpPr>
          <p:cNvPr id="11" name="TextBox 21">
            <a:extLst>
              <a:ext uri="{FF2B5EF4-FFF2-40B4-BE49-F238E27FC236}">
                <a16:creationId xmlns:a16="http://schemas.microsoft.com/office/drawing/2014/main" id="{0450678A-3AF2-411C-F4E2-24568BD59C0A}"/>
              </a:ext>
            </a:extLst>
          </p:cNvPr>
          <p:cNvSpPr txBox="1"/>
          <p:nvPr/>
        </p:nvSpPr>
        <p:spPr>
          <a:xfrm>
            <a:off x="641845" y="4573930"/>
            <a:ext cx="2743200" cy="31547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US" sz="1450" b="1">
                <a:solidFill>
                  <a:schemeClr val="tx2"/>
                </a:solidFill>
                <a:latin typeface="Roboto Mono"/>
              </a:rPr>
              <a:t>PDB ID:</a:t>
            </a:r>
            <a:r>
              <a:rPr lang="en-US" sz="1450" b="1">
                <a:latin typeface="Roboto Mono"/>
              </a:rPr>
              <a:t> 7RDT</a:t>
            </a:r>
            <a:endParaRPr lang="en-GB" sz="1450">
              <a:latin typeface="Roboto Mono"/>
              <a:ea typeface="Roboto Mono"/>
            </a:endParaRPr>
          </a:p>
        </p:txBody>
      </p:sp>
      <p:sp>
        <p:nvSpPr>
          <p:cNvPr id="12" name="TextBox 19">
            <a:extLst>
              <a:ext uri="{FF2B5EF4-FFF2-40B4-BE49-F238E27FC236}">
                <a16:creationId xmlns:a16="http://schemas.microsoft.com/office/drawing/2014/main" id="{D92669D6-AF36-2F73-FDA5-69EA2615249C}"/>
              </a:ext>
            </a:extLst>
          </p:cNvPr>
          <p:cNvSpPr txBox="1"/>
          <p:nvPr/>
        </p:nvSpPr>
        <p:spPr>
          <a:xfrm>
            <a:off x="4586262" y="4572541"/>
            <a:ext cx="2743200" cy="31547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algn="ctr"/>
            <a:r>
              <a:rPr lang="en-US" sz="1450" b="1">
                <a:solidFill>
                  <a:schemeClr val="tx2"/>
                </a:solidFill>
                <a:latin typeface="Roboto Mono"/>
                <a:ea typeface="Roboto Mono"/>
              </a:rPr>
              <a:t>PDB ID: </a:t>
            </a:r>
            <a:r>
              <a:rPr lang="en-US" sz="1450" b="1">
                <a:latin typeface="Roboto Mono"/>
                <a:ea typeface="Roboto Mono"/>
              </a:rPr>
              <a:t>7B3A</a:t>
            </a:r>
            <a:endParaRPr lang="en-US">
              <a:ea typeface="Calibri" panose="020F0502020204030204"/>
              <a:cs typeface="Calibri" panose="020F0502020204030204"/>
            </a:endParaRPr>
          </a:p>
        </p:txBody>
      </p:sp>
      <p:pic>
        <p:nvPicPr>
          <p:cNvPr id="13" name="7RDT">
            <a:hlinkClick r:id="" action="ppaction://media"/>
            <a:extLst>
              <a:ext uri="{FF2B5EF4-FFF2-40B4-BE49-F238E27FC236}">
                <a16:creationId xmlns:a16="http://schemas.microsoft.com/office/drawing/2014/main" id="{B915EDCF-EEBA-F45D-1DB6-D7CC70B0787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059" y="2473207"/>
            <a:ext cx="3980330" cy="1885951"/>
          </a:xfrm>
          <a:prstGeom prst="rect">
            <a:avLst/>
          </a:prstGeom>
        </p:spPr>
      </p:pic>
      <p:pic>
        <p:nvPicPr>
          <p:cNvPr id="14" name="7B3A">
            <a:hlinkClick r:id="" action="ppaction://media"/>
            <a:extLst>
              <a:ext uri="{FF2B5EF4-FFF2-40B4-BE49-F238E27FC236}">
                <a16:creationId xmlns:a16="http://schemas.microsoft.com/office/drawing/2014/main" id="{CF732657-B9B0-22E1-BF25-A94D48AF764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968346" y="2469979"/>
            <a:ext cx="3980331" cy="1885951"/>
          </a:xfrm>
          <a:prstGeom prst="rect">
            <a:avLst/>
          </a:prstGeom>
        </p:spPr>
      </p:pic>
    </p:spTree>
    <p:extLst>
      <p:ext uri="{BB962C8B-B14F-4D97-AF65-F5344CB8AC3E}">
        <p14:creationId xmlns:p14="http://schemas.microsoft.com/office/powerpoint/2010/main" val="109069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AF851-D16A-F3E7-F747-EC08D51592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51BB70-04AF-A0A5-B00B-B200496669F6}"/>
              </a:ext>
            </a:extLst>
          </p:cNvPr>
          <p:cNvSpPr>
            <a:spLocks noGrp="1"/>
          </p:cNvSpPr>
          <p:nvPr>
            <p:ph type="title" idx="4294967295"/>
          </p:nvPr>
        </p:nvSpPr>
        <p:spPr>
          <a:xfrm>
            <a:off x="740786" y="135053"/>
            <a:ext cx="8277387" cy="830997"/>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3200">
                <a:latin typeface="Clancy"/>
                <a:ea typeface="+mn-ea"/>
                <a:cs typeface="+mn-cs"/>
              </a:rPr>
              <a:t> </a:t>
            </a:r>
            <a:r>
              <a:rPr lang="en-US" sz="3200">
                <a:solidFill>
                  <a:schemeClr val="accent6">
                    <a:lumMod val="76000"/>
                  </a:schemeClr>
                </a:solidFill>
                <a:latin typeface="Clancy"/>
                <a:ea typeface="+mn-ea"/>
                <a:cs typeface="+mn-cs"/>
              </a:rPr>
              <a:t>AlphaFold2 </a:t>
            </a:r>
            <a:br>
              <a:rPr lang="en-US" sz="3200">
                <a:latin typeface="Clancy"/>
                <a:ea typeface="+mn-ea"/>
                <a:cs typeface="+mn-cs"/>
              </a:rPr>
            </a:br>
            <a:r>
              <a:rPr lang="en-US" sz="2000">
                <a:latin typeface="Clancy"/>
              </a:rPr>
              <a:t>Ingenious</a:t>
            </a:r>
            <a:r>
              <a:rPr lang="en-US" sz="2000">
                <a:solidFill>
                  <a:srgbClr val="7030A0"/>
                </a:solidFill>
                <a:latin typeface="Clancy"/>
              </a:rPr>
              <a:t> algorithm design </a:t>
            </a:r>
            <a:r>
              <a:rPr lang="en-US" sz="2000">
                <a:latin typeface="Clancy"/>
              </a:rPr>
              <a:t>made this breakthrough</a:t>
            </a:r>
          </a:p>
        </p:txBody>
      </p:sp>
      <p:pic>
        <p:nvPicPr>
          <p:cNvPr id="13" name="Picture 12" descr="A diagram of a cell&#10;&#10;AI-generated content may be incorrect.">
            <a:extLst>
              <a:ext uri="{FF2B5EF4-FFF2-40B4-BE49-F238E27FC236}">
                <a16:creationId xmlns:a16="http://schemas.microsoft.com/office/drawing/2014/main" id="{3EA803E9-627F-C6BB-B485-19D635EB4FAB}"/>
              </a:ext>
            </a:extLst>
          </p:cNvPr>
          <p:cNvPicPr>
            <a:picLocks noChangeAspect="1"/>
          </p:cNvPicPr>
          <p:nvPr/>
        </p:nvPicPr>
        <p:blipFill>
          <a:blip r:embed="rId2"/>
          <a:srcRect l="448" t="47957" r="-346" b="-382"/>
          <a:stretch/>
        </p:blipFill>
        <p:spPr>
          <a:xfrm>
            <a:off x="1524" y="1320073"/>
            <a:ext cx="9212209" cy="3135987"/>
          </a:xfrm>
          <a:prstGeom prst="rect">
            <a:avLst/>
          </a:prstGeom>
        </p:spPr>
      </p:pic>
      <p:sp>
        <p:nvSpPr>
          <p:cNvPr id="18" name="TextBox 17">
            <a:extLst>
              <a:ext uri="{FF2B5EF4-FFF2-40B4-BE49-F238E27FC236}">
                <a16:creationId xmlns:a16="http://schemas.microsoft.com/office/drawing/2014/main" id="{5B0D2D40-0B8A-8E57-8F1E-120A76976190}"/>
              </a:ext>
            </a:extLst>
          </p:cNvPr>
          <p:cNvSpPr txBox="1"/>
          <p:nvPr/>
        </p:nvSpPr>
        <p:spPr>
          <a:xfrm>
            <a:off x="1640" y="2736718"/>
            <a:ext cx="73347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Calibri"/>
                <a:cs typeface="Calibri"/>
              </a:rPr>
              <a:t>Genetic </a:t>
            </a:r>
            <a:endParaRPr lang="en-US">
              <a:ea typeface="Calibri" panose="020F0502020204030204"/>
              <a:cs typeface="Calibri" panose="020F0502020204030204"/>
            </a:endParaRPr>
          </a:p>
        </p:txBody>
      </p:sp>
      <p:sp>
        <p:nvSpPr>
          <p:cNvPr id="19" name="TextBox 18">
            <a:extLst>
              <a:ext uri="{FF2B5EF4-FFF2-40B4-BE49-F238E27FC236}">
                <a16:creationId xmlns:a16="http://schemas.microsoft.com/office/drawing/2014/main" id="{879242A6-072D-EB3E-F0EE-544C1C80FCA5}"/>
              </a:ext>
            </a:extLst>
          </p:cNvPr>
          <p:cNvSpPr txBox="1"/>
          <p:nvPr/>
        </p:nvSpPr>
        <p:spPr>
          <a:xfrm>
            <a:off x="1986675" y="2222544"/>
            <a:ext cx="142546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Calibri"/>
                <a:cs typeface="Calibri"/>
              </a:rPr>
              <a:t>Related species</a:t>
            </a:r>
          </a:p>
        </p:txBody>
      </p:sp>
      <p:sp>
        <p:nvSpPr>
          <p:cNvPr id="22" name="TextBox 21">
            <a:extLst>
              <a:ext uri="{FF2B5EF4-FFF2-40B4-BE49-F238E27FC236}">
                <a16:creationId xmlns:a16="http://schemas.microsoft.com/office/drawing/2014/main" id="{440863D7-FAD6-D0FB-3C06-A29DFAB79607}"/>
              </a:ext>
            </a:extLst>
          </p:cNvPr>
          <p:cNvSpPr txBox="1"/>
          <p:nvPr/>
        </p:nvSpPr>
        <p:spPr>
          <a:xfrm>
            <a:off x="1299283" y="4022714"/>
            <a:ext cx="19767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Roboto Mono"/>
                <a:cs typeface="Calibri"/>
              </a:rPr>
              <a:t>Related proteins</a:t>
            </a:r>
            <a:br>
              <a:rPr lang="en-GB" sz="1000" b="1">
                <a:highlight>
                  <a:srgbClr val="00FF00"/>
                </a:highlight>
                <a:latin typeface="Roboto Mono"/>
                <a:ea typeface="Calibri"/>
                <a:cs typeface="Calibri"/>
              </a:rPr>
            </a:br>
            <a:r>
              <a:rPr lang="en-GB" sz="1000" b="1">
                <a:highlight>
                  <a:srgbClr val="00FF00"/>
                </a:highlight>
                <a:latin typeface="Roboto Mono"/>
                <a:ea typeface="Calibri"/>
                <a:cs typeface="Calibri"/>
              </a:rPr>
              <a:t>Known residue contacts</a:t>
            </a:r>
            <a:endParaRPr lang="en-GB" sz="1000">
              <a:highlight>
                <a:srgbClr val="00FF00"/>
              </a:highlight>
              <a:latin typeface="Roboto Mono"/>
              <a:ea typeface="Roboto Mono"/>
              <a:cs typeface="Calibri"/>
            </a:endParaRPr>
          </a:p>
        </p:txBody>
      </p:sp>
      <p:sp>
        <p:nvSpPr>
          <p:cNvPr id="23" name="TextBox 22">
            <a:extLst>
              <a:ext uri="{FF2B5EF4-FFF2-40B4-BE49-F238E27FC236}">
                <a16:creationId xmlns:a16="http://schemas.microsoft.com/office/drawing/2014/main" id="{A4972017-D907-7C17-D18B-9D3B8A815591}"/>
              </a:ext>
            </a:extLst>
          </p:cNvPr>
          <p:cNvSpPr txBox="1"/>
          <p:nvPr/>
        </p:nvSpPr>
        <p:spPr>
          <a:xfrm>
            <a:off x="4573641" y="1955029"/>
            <a:ext cx="14254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Calibri"/>
                <a:cs typeface="Calibri"/>
              </a:rPr>
              <a:t>Spatial relationships</a:t>
            </a:r>
            <a:endParaRPr lang="en-US"/>
          </a:p>
        </p:txBody>
      </p:sp>
      <p:sp>
        <p:nvSpPr>
          <p:cNvPr id="24" name="TextBox 23">
            <a:extLst>
              <a:ext uri="{FF2B5EF4-FFF2-40B4-BE49-F238E27FC236}">
                <a16:creationId xmlns:a16="http://schemas.microsoft.com/office/drawing/2014/main" id="{A5AF2BB1-FA04-5854-1985-B794EEB5CF19}"/>
              </a:ext>
            </a:extLst>
          </p:cNvPr>
          <p:cNvSpPr txBox="1"/>
          <p:nvPr/>
        </p:nvSpPr>
        <p:spPr>
          <a:xfrm>
            <a:off x="4607259" y="2685317"/>
            <a:ext cx="14254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Calibri"/>
                <a:cs typeface="Calibri"/>
              </a:rPr>
              <a:t>Preserved across evolution</a:t>
            </a:r>
            <a:endParaRPr lang="en-US"/>
          </a:p>
        </p:txBody>
      </p:sp>
      <p:sp>
        <p:nvSpPr>
          <p:cNvPr id="25" name="TextBox 24">
            <a:extLst>
              <a:ext uri="{FF2B5EF4-FFF2-40B4-BE49-F238E27FC236}">
                <a16:creationId xmlns:a16="http://schemas.microsoft.com/office/drawing/2014/main" id="{03A959B8-C281-AFF8-8053-F4ABCD23B852}"/>
              </a:ext>
            </a:extLst>
          </p:cNvPr>
          <p:cNvSpPr txBox="1"/>
          <p:nvPr/>
        </p:nvSpPr>
        <p:spPr>
          <a:xfrm>
            <a:off x="6798865" y="1676191"/>
            <a:ext cx="142546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00FF00"/>
                </a:highlight>
                <a:latin typeface="Roboto Mono"/>
                <a:ea typeface="Calibri"/>
                <a:cs typeface="Calibri"/>
              </a:rPr>
              <a:t>Assemble the amino acid triangles</a:t>
            </a:r>
            <a:endParaRPr lang="en-GB" sz="1000" b="1">
              <a:highlight>
                <a:srgbClr val="00FF00"/>
              </a:highlight>
              <a:latin typeface="Roboto Mono"/>
              <a:ea typeface="Roboto Mono"/>
            </a:endParaRPr>
          </a:p>
        </p:txBody>
      </p:sp>
      <p:sp>
        <p:nvSpPr>
          <p:cNvPr id="27" name="TextBox 26">
            <a:extLst>
              <a:ext uri="{FF2B5EF4-FFF2-40B4-BE49-F238E27FC236}">
                <a16:creationId xmlns:a16="http://schemas.microsoft.com/office/drawing/2014/main" id="{77B553C7-7848-0615-E2DB-8974AFC01239}"/>
              </a:ext>
            </a:extLst>
          </p:cNvPr>
          <p:cNvSpPr txBox="1"/>
          <p:nvPr/>
        </p:nvSpPr>
        <p:spPr>
          <a:xfrm>
            <a:off x="5508517" y="2399011"/>
            <a:ext cx="11833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a:highlight>
                  <a:srgbClr val="FF0000"/>
                </a:highlight>
                <a:latin typeface="Roboto Mono"/>
              </a:rPr>
              <a:t>GPU intensive</a:t>
            </a:r>
            <a:endParaRPr lang="en-US" sz="650">
              <a:highlight>
                <a:srgbClr val="FF0000"/>
              </a:highlight>
              <a:ea typeface="Calibri"/>
              <a:cs typeface="Calibri"/>
            </a:endParaRPr>
          </a:p>
        </p:txBody>
      </p:sp>
      <p:sp>
        <p:nvSpPr>
          <p:cNvPr id="28" name="TextBox 27">
            <a:extLst>
              <a:ext uri="{FF2B5EF4-FFF2-40B4-BE49-F238E27FC236}">
                <a16:creationId xmlns:a16="http://schemas.microsoft.com/office/drawing/2014/main" id="{EE516E19-DA62-8C57-3C46-F30B2974E41D}"/>
              </a:ext>
            </a:extLst>
          </p:cNvPr>
          <p:cNvSpPr txBox="1"/>
          <p:nvPr/>
        </p:nvSpPr>
        <p:spPr>
          <a:xfrm>
            <a:off x="1393009" y="2087163"/>
            <a:ext cx="65218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a:solidFill>
                  <a:srgbClr val="000000"/>
                </a:solidFill>
                <a:highlight>
                  <a:srgbClr val="FF0000"/>
                </a:highlight>
                <a:latin typeface="Roboto Mono"/>
              </a:rPr>
              <a:t>Slow..</a:t>
            </a:r>
            <a:endParaRPr lang="en-GB" sz="1000">
              <a:solidFill>
                <a:srgbClr val="000000"/>
              </a:solidFill>
              <a:highlight>
                <a:srgbClr val="FF0000"/>
              </a:highlight>
              <a:latin typeface="Roboto Mono"/>
              <a:ea typeface="Roboto Mono"/>
            </a:endParaRPr>
          </a:p>
        </p:txBody>
      </p:sp>
      <p:sp>
        <p:nvSpPr>
          <p:cNvPr id="29" name="TextBox 28">
            <a:extLst>
              <a:ext uri="{FF2B5EF4-FFF2-40B4-BE49-F238E27FC236}">
                <a16:creationId xmlns:a16="http://schemas.microsoft.com/office/drawing/2014/main" id="{7A5A83F8-BB25-ADD3-C2D3-DD261F585921}"/>
              </a:ext>
            </a:extLst>
          </p:cNvPr>
          <p:cNvSpPr txBox="1"/>
          <p:nvPr/>
        </p:nvSpPr>
        <p:spPr>
          <a:xfrm>
            <a:off x="-1" y="4456412"/>
            <a:ext cx="5372101" cy="1923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 b="1">
                <a:ea typeface="Calibri"/>
                <a:cs typeface="Calibri"/>
              </a:rPr>
              <a:t>Fig. 1: AlphaFold produces highly accurate structures – </a:t>
            </a:r>
            <a:r>
              <a:rPr lang="en-US" sz="650">
                <a:ea typeface="Calibri"/>
                <a:cs typeface="Calibri"/>
              </a:rPr>
              <a:t>from </a:t>
            </a:r>
            <a:r>
              <a:rPr lang="en-US" sz="650" i="1">
                <a:ea typeface="Calibri"/>
                <a:cs typeface="Calibri"/>
              </a:rPr>
              <a:t>"Highly accurate protein structure prediction with AlphaFold" - </a:t>
            </a:r>
            <a:r>
              <a:rPr lang="en-US" sz="650">
                <a:ea typeface="Calibri"/>
                <a:cs typeface="Calibri"/>
              </a:rPr>
              <a:t>Nature, </a:t>
            </a:r>
            <a:r>
              <a:rPr lang="en-US" sz="650" b="1">
                <a:ea typeface="Calibri"/>
                <a:cs typeface="Calibri"/>
              </a:rPr>
              <a:t>596</a:t>
            </a:r>
            <a:r>
              <a:rPr lang="en-US" sz="650">
                <a:ea typeface="Calibri"/>
                <a:cs typeface="Calibri"/>
              </a:rPr>
              <a:t>, 583-89 (</a:t>
            </a:r>
            <a:r>
              <a:rPr lang="en-US" sz="650" u="sng">
                <a:ea typeface="Calibri"/>
                <a:cs typeface="Calibri"/>
              </a:rPr>
              <a:t>2021</a:t>
            </a:r>
            <a:r>
              <a:rPr lang="en-US" sz="650">
                <a:ea typeface="Calibri"/>
                <a:cs typeface="Calibri"/>
              </a:rPr>
              <a:t>). </a:t>
            </a:r>
            <a:r>
              <a:rPr lang="en-GB" sz="650">
                <a:ea typeface="Calibri"/>
                <a:cs typeface="Calibri"/>
              </a:rPr>
              <a:t>​</a:t>
            </a:r>
            <a:endParaRPr lang="en-GB"/>
          </a:p>
        </p:txBody>
      </p:sp>
      <p:sp>
        <p:nvSpPr>
          <p:cNvPr id="2" name="Rectangle 1">
            <a:extLst>
              <a:ext uri="{FF2B5EF4-FFF2-40B4-BE49-F238E27FC236}">
                <a16:creationId xmlns:a16="http://schemas.microsoft.com/office/drawing/2014/main" id="{88A9F610-B71E-9078-6193-5B0A694DEF8F}"/>
              </a:ext>
            </a:extLst>
          </p:cNvPr>
          <p:cNvSpPr/>
          <p:nvPr/>
        </p:nvSpPr>
        <p:spPr>
          <a:xfrm>
            <a:off x="8009" y="1318812"/>
            <a:ext cx="176205" cy="264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6336C99-48EB-CF6E-8EFB-F82F5BEB8E8A}"/>
              </a:ext>
            </a:extLst>
          </p:cNvPr>
          <p:cNvSpPr txBox="1"/>
          <p:nvPr/>
        </p:nvSpPr>
        <p:spPr>
          <a:xfrm>
            <a:off x="1395220" y="2526845"/>
            <a:ext cx="59680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a:highlight>
                  <a:srgbClr val="FF0000"/>
                </a:highlight>
                <a:latin typeface="Roboto Mono"/>
              </a:rPr>
              <a:t>CPU</a:t>
            </a:r>
            <a:endParaRPr lang="en-US" sz="650" err="1">
              <a:highlight>
                <a:srgbClr val="FF0000"/>
              </a:highlight>
              <a:ea typeface="Calibri"/>
              <a:cs typeface="Calibri"/>
            </a:endParaRPr>
          </a:p>
        </p:txBody>
      </p:sp>
    </p:spTree>
    <p:extLst>
      <p:ext uri="{BB962C8B-B14F-4D97-AF65-F5344CB8AC3E}">
        <p14:creationId xmlns:p14="http://schemas.microsoft.com/office/powerpoint/2010/main" val="22737001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_Eventbrite-2160x1080" id="{CCA2B75C-88DC-1C44-BDD4-94486C024CBF}" vid="{84CC682C-5832-0347-B27D-853DE3AD63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09FB75DD95A42B27DF2F9E8888B92" ma:contentTypeVersion="5" ma:contentTypeDescription="Create a new document." ma:contentTypeScope="" ma:versionID="f64cd63572b6857ee378f70f30993884">
  <xsd:schema xmlns:xsd="http://www.w3.org/2001/XMLSchema" xmlns:xs="http://www.w3.org/2001/XMLSchema" xmlns:p="http://schemas.microsoft.com/office/2006/metadata/properties" xmlns:ns2="10c902f2-d2c5-4c1e-908a-5eafdaebf0af" targetNamespace="http://schemas.microsoft.com/office/2006/metadata/properties" ma:root="true" ma:fieldsID="3bdf4277500019706caa3defb961faeb" ns2:_="">
    <xsd:import namespace="10c902f2-d2c5-4c1e-908a-5eafdaebf0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c902f2-d2c5-4c1e-908a-5eafdaebf0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4858B1-6C3B-42A9-BC35-CE034ECCE63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61ED24E-FDA7-4F9C-A055-C10D124FD9EE}">
  <ds:schemaRefs>
    <ds:schemaRef ds:uri="10c902f2-d2c5-4c1e-908a-5eafdaebf0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A2D3BE-471A-4569-A1E2-923F0C7C23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v3_Eventbrite-2160x1080</Template>
  <Application>Microsoft Office PowerPoint</Application>
  <PresentationFormat>On-screen Show (16:9)</PresentationFormat>
  <Slides>20</Slides>
  <Notes>7</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Dr Keiran Rowell – The Florey Institute of Neuroscience and Mental Health  - 13 November 2025  Easy protein structure prediction with ProteinFold AI/Deep Learning for biomedical research</vt:lpstr>
      <vt:lpstr>Developing ProteinFold Protein structure prediction from a spreadsheet (NextFlow)</vt:lpstr>
      <vt:lpstr>Protein prediction structure Q&amp;A at any time </vt:lpstr>
      <vt:lpstr>PowerPoint Presentation</vt:lpstr>
      <vt:lpstr>Deep Learning trained on  experimental data </vt:lpstr>
      <vt:lpstr>PowerPoint Presentation</vt:lpstr>
      <vt:lpstr>PowerPoint Presentation</vt:lpstr>
      <vt:lpstr>PowerPoint Presentation</vt:lpstr>
      <vt:lpstr> AlphaFold2  Ingenious algorithm design made this breakthrough</vt:lpstr>
      <vt:lpstr>PowerPoint Presentation</vt:lpstr>
      <vt:lpstr>PowerPoint Presentation</vt:lpstr>
      <vt:lpstr>Licensing restrictions  Think before you input!</vt:lpstr>
      <vt:lpstr>PowerPoint Presentation</vt:lpstr>
      <vt:lpstr>PowerPoint Presentation</vt:lpstr>
      <vt:lpstr>Live Demo – ProteinFold terminal vs Web</vt:lpstr>
      <vt:lpstr>Report – the structure </vt:lpstr>
      <vt:lpstr>Report – the metrics </vt:lpstr>
      <vt:lpstr>Comparison –  prediction vs crystallised</vt:lpstr>
      <vt:lpstr>ColabFold – running AlphaFold2 on Colab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Keiran Rowell</dc:creator>
  <cp:revision>38</cp:revision>
  <dcterms:created xsi:type="dcterms:W3CDTF">2024-06-11T12:13:16Z</dcterms:created>
  <dcterms:modified xsi:type="dcterms:W3CDTF">2025-11-13T10:06:52Z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0x010100E3709FB75DD95A42B27DF2F9E8888B92</vt:lpwstr>
  </property>
</Properties>
</file>